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8" r:id="rId2"/>
    <p:sldId id="259" r:id="rId3"/>
    <p:sldId id="260" r:id="rId4"/>
    <p:sldId id="263" r:id="rId5"/>
    <p:sldId id="267" r:id="rId6"/>
    <p:sldId id="264" r:id="rId7"/>
    <p:sldId id="265" r:id="rId8"/>
    <p:sldId id="266" r:id="rId9"/>
    <p:sldId id="262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994"/>
    <a:srgbClr val="FDC62C"/>
    <a:srgbClr val="0015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02A4B0-4D02-76A3-5528-D8B1C8E1C393}" v="376" dt="2025-03-20T15:39:48.901"/>
    <p1510:client id="{AF5757DF-8738-4C30-8D55-1727DA50C025}" v="1144" dt="2025-03-20T20:20:02.626"/>
    <p1510:client id="{DE38E617-25D4-4FFC-BC9F-9BDE3B4D6C4A}" v="239" dt="2025-03-20T16:52:46.1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IDY BIBIANA DE LA OSSA VILLADIEGO" userId="S::leidy.delaossa@udea.edu.co::da6b8435-0084-44b1-8c3a-540dde7293ad" providerId="AD" clId="Web-{AA02A4B0-4D02-76A3-5528-D8B1C8E1C393}"/>
    <pc:docChg chg="modSld">
      <pc:chgData name="LEIDY BIBIANA DE LA OSSA VILLADIEGO" userId="S::leidy.delaossa@udea.edu.co::da6b8435-0084-44b1-8c3a-540dde7293ad" providerId="AD" clId="Web-{AA02A4B0-4D02-76A3-5528-D8B1C8E1C393}" dt="2025-03-20T15:39:48.901" v="306" actId="20577"/>
      <pc:docMkLst>
        <pc:docMk/>
      </pc:docMkLst>
      <pc:sldChg chg="modSp">
        <pc:chgData name="LEIDY BIBIANA DE LA OSSA VILLADIEGO" userId="S::leidy.delaossa@udea.edu.co::da6b8435-0084-44b1-8c3a-540dde7293ad" providerId="AD" clId="Web-{AA02A4B0-4D02-76A3-5528-D8B1C8E1C393}" dt="2025-03-20T14:26:06.352" v="37" actId="1076"/>
        <pc:sldMkLst>
          <pc:docMk/>
          <pc:sldMk cId="3203073481" sldId="258"/>
        </pc:sldMkLst>
        <pc:spChg chg="mod">
          <ac:chgData name="LEIDY BIBIANA DE LA OSSA VILLADIEGO" userId="S::leidy.delaossa@udea.edu.co::da6b8435-0084-44b1-8c3a-540dde7293ad" providerId="AD" clId="Web-{AA02A4B0-4D02-76A3-5528-D8B1C8E1C393}" dt="2025-03-20T14:26:02.836" v="31" actId="1076"/>
          <ac:spMkLst>
            <pc:docMk/>
            <pc:sldMk cId="3203073481" sldId="258"/>
            <ac:spMk id="2" creationId="{9650DF98-38D1-622B-D677-95562BC292B7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4:26:02.851" v="32" actId="1076"/>
          <ac:spMkLst>
            <pc:docMk/>
            <pc:sldMk cId="3203073481" sldId="258"/>
            <ac:spMk id="3" creationId="{98B4CDB0-1AEA-565E-4D88-AA899A459133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4:26:06.352" v="37" actId="1076"/>
          <ac:spMkLst>
            <pc:docMk/>
            <pc:sldMk cId="3203073481" sldId="258"/>
            <ac:spMk id="5" creationId="{B00EF31C-DADE-C3EB-134D-6046EC8C2CA0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4:26:02.851" v="33" actId="1076"/>
          <ac:spMkLst>
            <pc:docMk/>
            <pc:sldMk cId="3203073481" sldId="258"/>
            <ac:spMk id="8" creationId="{D8CBEC5A-6C0F-9D62-ED25-448553ED7AF8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4:26:02.867" v="34" actId="1076"/>
          <ac:spMkLst>
            <pc:docMk/>
            <pc:sldMk cId="3203073481" sldId="258"/>
            <ac:spMk id="9" creationId="{64AD9D28-1635-11E8-8722-8FDA0EB1C1F7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4:26:02.883" v="35" actId="1076"/>
          <ac:spMkLst>
            <pc:docMk/>
            <pc:sldMk cId="3203073481" sldId="258"/>
            <ac:spMk id="10" creationId="{359A657B-3094-7C5F-AF4B-7AEE337C5842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4:26:02.883" v="36" actId="1076"/>
          <ac:spMkLst>
            <pc:docMk/>
            <pc:sldMk cId="3203073481" sldId="258"/>
            <ac:spMk id="11" creationId="{459D0A62-3BD1-6126-7870-6296824DA6B5}"/>
          </ac:spMkLst>
        </pc:spChg>
      </pc:sldChg>
      <pc:sldChg chg="addSp delSp modSp">
        <pc:chgData name="LEIDY BIBIANA DE LA OSSA VILLADIEGO" userId="S::leidy.delaossa@udea.edu.co::da6b8435-0084-44b1-8c3a-540dde7293ad" providerId="AD" clId="Web-{AA02A4B0-4D02-76A3-5528-D8B1C8E1C393}" dt="2025-03-20T14:32:00.224" v="85" actId="14100"/>
        <pc:sldMkLst>
          <pc:docMk/>
          <pc:sldMk cId="1397273535" sldId="259"/>
        </pc:sldMkLst>
        <pc:spChg chg="add mod">
          <ac:chgData name="LEIDY BIBIANA DE LA OSSA VILLADIEGO" userId="S::leidy.delaossa@udea.edu.co::da6b8435-0084-44b1-8c3a-540dde7293ad" providerId="AD" clId="Web-{AA02A4B0-4D02-76A3-5528-D8B1C8E1C393}" dt="2025-03-20T14:31:05.503" v="84" actId="1076"/>
          <ac:spMkLst>
            <pc:docMk/>
            <pc:sldMk cId="1397273535" sldId="259"/>
            <ac:spMk id="3" creationId="{114F03DF-DBB4-40CB-FC81-ACE49D2FF3FA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4:28:29.685" v="62" actId="1076"/>
          <ac:spMkLst>
            <pc:docMk/>
            <pc:sldMk cId="1397273535" sldId="259"/>
            <ac:spMk id="12" creationId="{F4341005-F81E-9C02-E892-14F8376E53FC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4:32:00.224" v="85" actId="14100"/>
          <ac:spMkLst>
            <pc:docMk/>
            <pc:sldMk cId="1397273535" sldId="259"/>
            <ac:spMk id="13" creationId="{672FDD69-A93C-2C0B-DF40-EB1673A1A802}"/>
          </ac:spMkLst>
        </pc:spChg>
        <pc:spChg chg="del">
          <ac:chgData name="LEIDY BIBIANA DE LA OSSA VILLADIEGO" userId="S::leidy.delaossa@udea.edu.co::da6b8435-0084-44b1-8c3a-540dde7293ad" providerId="AD" clId="Web-{AA02A4B0-4D02-76A3-5528-D8B1C8E1C393}" dt="2025-03-20T14:27:18.979" v="38"/>
          <ac:spMkLst>
            <pc:docMk/>
            <pc:sldMk cId="1397273535" sldId="259"/>
            <ac:spMk id="14" creationId="{57510A93-9663-7CEC-6075-722DB24DF8AF}"/>
          </ac:spMkLst>
        </pc:spChg>
      </pc:sldChg>
      <pc:sldChg chg="addSp delSp modSp">
        <pc:chgData name="LEIDY BIBIANA DE LA OSSA VILLADIEGO" userId="S::leidy.delaossa@udea.edu.co::da6b8435-0084-44b1-8c3a-540dde7293ad" providerId="AD" clId="Web-{AA02A4B0-4D02-76A3-5528-D8B1C8E1C393}" dt="2025-03-20T15:22:34.083" v="263"/>
        <pc:sldMkLst>
          <pc:docMk/>
          <pc:sldMk cId="690492441" sldId="260"/>
        </pc:sldMkLst>
        <pc:spChg chg="mod">
          <ac:chgData name="LEIDY BIBIANA DE LA OSSA VILLADIEGO" userId="S::leidy.delaossa@udea.edu.co::da6b8435-0084-44b1-8c3a-540dde7293ad" providerId="AD" clId="Web-{AA02A4B0-4D02-76A3-5528-D8B1C8E1C393}" dt="2025-03-20T15:14:23.706" v="237" actId="1076"/>
          <ac:spMkLst>
            <pc:docMk/>
            <pc:sldMk cId="690492441" sldId="260"/>
            <ac:spMk id="3" creationId="{23F7EE26-9654-BDE2-F759-75A691826F98}"/>
          </ac:spMkLst>
        </pc:spChg>
        <pc:spChg chg="add mod">
          <ac:chgData name="LEIDY BIBIANA DE LA OSSA VILLADIEGO" userId="S::leidy.delaossa@udea.edu.co::da6b8435-0084-44b1-8c3a-540dde7293ad" providerId="AD" clId="Web-{AA02A4B0-4D02-76A3-5528-D8B1C8E1C393}" dt="2025-03-20T15:08:58.772" v="223"/>
          <ac:spMkLst>
            <pc:docMk/>
            <pc:sldMk cId="690492441" sldId="260"/>
            <ac:spMk id="4" creationId="{6242FDFD-84AD-46E4-9070-C90F98C28915}"/>
          </ac:spMkLst>
        </pc:spChg>
        <pc:spChg chg="add del">
          <ac:chgData name="LEIDY BIBIANA DE LA OSSA VILLADIEGO" userId="S::leidy.delaossa@udea.edu.co::da6b8435-0084-44b1-8c3a-540dde7293ad" providerId="AD" clId="Web-{AA02A4B0-4D02-76A3-5528-D8B1C8E1C393}" dt="2025-03-20T14:35:46.138" v="124"/>
          <ac:spMkLst>
            <pc:docMk/>
            <pc:sldMk cId="690492441" sldId="260"/>
            <ac:spMk id="5" creationId="{AC6AE1A6-1FE9-A71B-D6F3-C0040456E99E}"/>
          </ac:spMkLst>
        </pc:spChg>
        <pc:spChg chg="add mod">
          <ac:chgData name="LEIDY BIBIANA DE LA OSSA VILLADIEGO" userId="S::leidy.delaossa@udea.edu.co::da6b8435-0084-44b1-8c3a-540dde7293ad" providerId="AD" clId="Web-{AA02A4B0-4D02-76A3-5528-D8B1C8E1C393}" dt="2025-03-20T15:14:31.659" v="239" actId="1076"/>
          <ac:spMkLst>
            <pc:docMk/>
            <pc:sldMk cId="690492441" sldId="260"/>
            <ac:spMk id="6" creationId="{B63C2DF7-6213-94A8-7901-29A70197497B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21:50.253" v="260"/>
          <ac:spMkLst>
            <pc:docMk/>
            <pc:sldMk cId="690492441" sldId="260"/>
            <ac:spMk id="7" creationId="{89E4BF65-F31F-8737-8C1F-C98CFD866A54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21:22.361" v="258" actId="1076"/>
          <ac:spMkLst>
            <pc:docMk/>
            <pc:sldMk cId="690492441" sldId="260"/>
            <ac:spMk id="8" creationId="{590B10FD-2A74-F6EA-B788-F1BA5E80CDC2}"/>
          </ac:spMkLst>
        </pc:spChg>
        <pc:spChg chg="add mod">
          <ac:chgData name="LEIDY BIBIANA DE LA OSSA VILLADIEGO" userId="S::leidy.delaossa@udea.edu.co::da6b8435-0084-44b1-8c3a-540dde7293ad" providerId="AD" clId="Web-{AA02A4B0-4D02-76A3-5528-D8B1C8E1C393}" dt="2025-03-20T15:08:31.146" v="219" actId="1076"/>
          <ac:spMkLst>
            <pc:docMk/>
            <pc:sldMk cId="690492441" sldId="260"/>
            <ac:spMk id="11" creationId="{DF670CAD-8E22-5D5E-CDC4-EB6CC3EE2826}"/>
          </ac:spMkLst>
        </pc:spChg>
        <pc:spChg chg="add mod">
          <ac:chgData name="LEIDY BIBIANA DE LA OSSA VILLADIEGO" userId="S::leidy.delaossa@udea.edu.co::da6b8435-0084-44b1-8c3a-540dde7293ad" providerId="AD" clId="Web-{AA02A4B0-4D02-76A3-5528-D8B1C8E1C393}" dt="2025-03-20T15:09:07.694" v="225" actId="1076"/>
          <ac:spMkLst>
            <pc:docMk/>
            <pc:sldMk cId="690492441" sldId="260"/>
            <ac:spMk id="13" creationId="{735B55AE-0E75-05C3-B476-01ADF221AA8D}"/>
          </ac:spMkLst>
        </pc:spChg>
        <pc:spChg chg="add mod">
          <ac:chgData name="LEIDY BIBIANA DE LA OSSA VILLADIEGO" userId="S::leidy.delaossa@udea.edu.co::da6b8435-0084-44b1-8c3a-540dde7293ad" providerId="AD" clId="Web-{AA02A4B0-4D02-76A3-5528-D8B1C8E1C393}" dt="2025-03-20T15:13:59.017" v="232" actId="1076"/>
          <ac:spMkLst>
            <pc:docMk/>
            <pc:sldMk cId="690492441" sldId="260"/>
            <ac:spMk id="14" creationId="{8E449E56-0080-C4BB-8703-FDB5720DF5D8}"/>
          </ac:spMkLst>
        </pc:spChg>
        <pc:spChg chg="add del mod">
          <ac:chgData name="LEIDY BIBIANA DE LA OSSA VILLADIEGO" userId="S::leidy.delaossa@udea.edu.co::da6b8435-0084-44b1-8c3a-540dde7293ad" providerId="AD" clId="Web-{AA02A4B0-4D02-76A3-5528-D8B1C8E1C393}" dt="2025-03-20T15:19:33.514" v="243"/>
          <ac:spMkLst>
            <pc:docMk/>
            <pc:sldMk cId="690492441" sldId="260"/>
            <ac:spMk id="17" creationId="{3A3ADB8A-C34F-C7DF-5536-82A34317A105}"/>
          </ac:spMkLst>
        </pc:spChg>
        <pc:picChg chg="add mod">
          <ac:chgData name="LEIDY BIBIANA DE LA OSSA VILLADIEGO" userId="S::leidy.delaossa@udea.edu.co::da6b8435-0084-44b1-8c3a-540dde7293ad" providerId="AD" clId="Web-{AA02A4B0-4D02-76A3-5528-D8B1C8E1C393}" dt="2025-03-20T15:09:03.288" v="224" actId="1076"/>
          <ac:picMkLst>
            <pc:docMk/>
            <pc:sldMk cId="690492441" sldId="260"/>
            <ac:picMk id="12" creationId="{20337103-BA33-9613-014C-2A05C695DEC1}"/>
          </ac:picMkLst>
        </pc:picChg>
        <pc:picChg chg="add mod modCrop">
          <ac:chgData name="LEIDY BIBIANA DE LA OSSA VILLADIEGO" userId="S::leidy.delaossa@udea.edu.co::da6b8435-0084-44b1-8c3a-540dde7293ad" providerId="AD" clId="Web-{AA02A4B0-4D02-76A3-5528-D8B1C8E1C393}" dt="2025-03-20T15:14:29.049" v="238" actId="1076"/>
          <ac:picMkLst>
            <pc:docMk/>
            <pc:sldMk cId="690492441" sldId="260"/>
            <ac:picMk id="15" creationId="{28DA4364-23F3-7729-B706-5D3D09D2B76C}"/>
          </ac:picMkLst>
        </pc:picChg>
        <pc:picChg chg="add mod ord">
          <ac:chgData name="LEIDY BIBIANA DE LA OSSA VILLADIEGO" userId="S::leidy.delaossa@udea.edu.co::da6b8435-0084-44b1-8c3a-540dde7293ad" providerId="AD" clId="Web-{AA02A4B0-4D02-76A3-5528-D8B1C8E1C393}" dt="2025-03-20T15:21:52.597" v="261" actId="1076"/>
          <ac:picMkLst>
            <pc:docMk/>
            <pc:sldMk cId="690492441" sldId="260"/>
            <ac:picMk id="18" creationId="{80DBBC5E-248A-6293-452F-25A076C398EA}"/>
          </ac:picMkLst>
        </pc:picChg>
        <pc:picChg chg="del mod">
          <ac:chgData name="LEIDY BIBIANA DE LA OSSA VILLADIEGO" userId="S::leidy.delaossa@udea.edu.co::da6b8435-0084-44b1-8c3a-540dde7293ad" providerId="AD" clId="Web-{AA02A4B0-4D02-76A3-5528-D8B1C8E1C393}" dt="2025-03-20T15:15:48.568" v="242"/>
          <ac:picMkLst>
            <pc:docMk/>
            <pc:sldMk cId="690492441" sldId="260"/>
            <ac:picMk id="1026" creationId="{5BD99694-ADA0-10D6-BFA3-5B91D042FF0F}"/>
          </ac:picMkLst>
        </pc:picChg>
        <pc:cxnChg chg="add mod">
          <ac:chgData name="LEIDY BIBIANA DE LA OSSA VILLADIEGO" userId="S::leidy.delaossa@udea.edu.co::da6b8435-0084-44b1-8c3a-540dde7293ad" providerId="AD" clId="Web-{AA02A4B0-4D02-76A3-5528-D8B1C8E1C393}" dt="2025-03-20T15:22:34.083" v="263"/>
          <ac:cxnSpMkLst>
            <pc:docMk/>
            <pc:sldMk cId="690492441" sldId="260"/>
            <ac:cxnSpMk id="19" creationId="{0171ED87-DFF0-F829-07A2-108C2AB61845}"/>
          </ac:cxnSpMkLst>
        </pc:cxnChg>
      </pc:sldChg>
      <pc:sldChg chg="addSp modSp">
        <pc:chgData name="LEIDY BIBIANA DE LA OSSA VILLADIEGO" userId="S::leidy.delaossa@udea.edu.co::da6b8435-0084-44b1-8c3a-540dde7293ad" providerId="AD" clId="Web-{AA02A4B0-4D02-76A3-5528-D8B1C8E1C393}" dt="2025-03-20T15:33:05.043" v="302" actId="1076"/>
        <pc:sldMkLst>
          <pc:docMk/>
          <pc:sldMk cId="3058847618" sldId="263"/>
        </pc:sldMkLst>
        <pc:spChg chg="mod">
          <ac:chgData name="LEIDY BIBIANA DE LA OSSA VILLADIEGO" userId="S::leidy.delaossa@udea.edu.co::da6b8435-0084-44b1-8c3a-540dde7293ad" providerId="AD" clId="Web-{AA02A4B0-4D02-76A3-5528-D8B1C8E1C393}" dt="2025-03-20T15:32:58.746" v="301" actId="20577"/>
          <ac:spMkLst>
            <pc:docMk/>
            <pc:sldMk cId="3058847618" sldId="263"/>
            <ac:spMk id="4" creationId="{7CFEE636-5F81-8E7A-58FC-8534D3FB2064}"/>
          </ac:spMkLst>
        </pc:spChg>
        <pc:spChg chg="add">
          <ac:chgData name="LEIDY BIBIANA DE LA OSSA VILLADIEGO" userId="S::leidy.delaossa@udea.edu.co::da6b8435-0084-44b1-8c3a-540dde7293ad" providerId="AD" clId="Web-{AA02A4B0-4D02-76A3-5528-D8B1C8E1C393}" dt="2025-03-20T15:30:52.694" v="295"/>
          <ac:spMkLst>
            <pc:docMk/>
            <pc:sldMk cId="3058847618" sldId="263"/>
            <ac:spMk id="5" creationId="{7A014A76-63F4-D013-49DC-27CC6C809186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28:29.439" v="293" actId="1076"/>
          <ac:spMkLst>
            <pc:docMk/>
            <pc:sldMk cId="3058847618" sldId="263"/>
            <ac:spMk id="6" creationId="{F388FC98-EEB7-65E1-05ED-53B985E08FE9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31:38.540" v="296" actId="1076"/>
          <ac:spMkLst>
            <pc:docMk/>
            <pc:sldMk cId="3058847618" sldId="263"/>
            <ac:spMk id="7" creationId="{F3B8AEBD-3E3A-B0C8-5DBA-29BB8BA9FCE2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33:05.043" v="302" actId="1076"/>
          <ac:spMkLst>
            <pc:docMk/>
            <pc:sldMk cId="3058847618" sldId="263"/>
            <ac:spMk id="8" creationId="{D4D53C6C-0776-D127-844F-282F962B91F7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27:51.438" v="291" actId="20577"/>
          <ac:spMkLst>
            <pc:docMk/>
            <pc:sldMk cId="3058847618" sldId="263"/>
            <ac:spMk id="12" creationId="{9391D86A-ECE7-0161-5F56-110F4D982B34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26:27.841" v="277" actId="20577"/>
          <ac:spMkLst>
            <pc:docMk/>
            <pc:sldMk cId="3058847618" sldId="263"/>
            <ac:spMk id="13" creationId="{C0568EBD-5494-FCB1-F812-EC31F446419F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27:38.250" v="288" actId="20577"/>
          <ac:spMkLst>
            <pc:docMk/>
            <pc:sldMk cId="3058847618" sldId="263"/>
            <ac:spMk id="15" creationId="{774572E5-DD69-5386-040E-A31763DC2D45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23:17.147" v="265" actId="20577"/>
          <ac:spMkLst>
            <pc:docMk/>
            <pc:sldMk cId="3058847618" sldId="263"/>
            <ac:spMk id="16" creationId="{8A297427-A9D9-CAA8-9C5F-5FA018192A83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27:45.031" v="289" actId="20577"/>
          <ac:spMkLst>
            <pc:docMk/>
            <pc:sldMk cId="3058847618" sldId="263"/>
            <ac:spMk id="18" creationId="{1AB5664E-6FE5-0446-293A-5A3455D45AF8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25:52.465" v="270" actId="20577"/>
          <ac:spMkLst>
            <pc:docMk/>
            <pc:sldMk cId="3058847618" sldId="263"/>
            <ac:spMk id="19" creationId="{523D9A9E-AA20-A0E0-B043-12E963B75717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27:56.469" v="292" actId="20577"/>
          <ac:spMkLst>
            <pc:docMk/>
            <pc:sldMk cId="3058847618" sldId="263"/>
            <ac:spMk id="21" creationId="{853BF500-8AA0-5424-66C4-D2119F61F828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26:45.248" v="282" actId="14100"/>
          <ac:spMkLst>
            <pc:docMk/>
            <pc:sldMk cId="3058847618" sldId="263"/>
            <ac:spMk id="22" creationId="{B1DD4787-B225-089E-5875-9D02E4427C40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32:44.589" v="299" actId="20577"/>
          <ac:spMkLst>
            <pc:docMk/>
            <pc:sldMk cId="3058847618" sldId="263"/>
            <ac:spMk id="23" creationId="{A9E00631-7ADA-7BE8-CB43-83DFF5541B1A}"/>
          </ac:spMkLst>
        </pc:spChg>
        <pc:grpChg chg="mod">
          <ac:chgData name="LEIDY BIBIANA DE LA OSSA VILLADIEGO" userId="S::leidy.delaossa@udea.edu.co::da6b8435-0084-44b1-8c3a-540dde7293ad" providerId="AD" clId="Web-{AA02A4B0-4D02-76A3-5528-D8B1C8E1C393}" dt="2025-03-20T15:32:31.776" v="298" actId="1076"/>
          <ac:grpSpMkLst>
            <pc:docMk/>
            <pc:sldMk cId="3058847618" sldId="263"/>
            <ac:grpSpMk id="14" creationId="{3A8B73F9-887B-95D1-F226-25B063724AEC}"/>
          </ac:grpSpMkLst>
        </pc:grpChg>
      </pc:sldChg>
      <pc:sldChg chg="modSp">
        <pc:chgData name="LEIDY BIBIANA DE LA OSSA VILLADIEGO" userId="S::leidy.delaossa@udea.edu.co::da6b8435-0084-44b1-8c3a-540dde7293ad" providerId="AD" clId="Web-{AA02A4B0-4D02-76A3-5528-D8B1C8E1C393}" dt="2025-03-20T15:39:48.901" v="306" actId="20577"/>
        <pc:sldMkLst>
          <pc:docMk/>
          <pc:sldMk cId="115650802" sldId="267"/>
        </pc:sldMkLst>
        <pc:spChg chg="mod">
          <ac:chgData name="LEIDY BIBIANA DE LA OSSA VILLADIEGO" userId="S::leidy.delaossa@udea.edu.co::da6b8435-0084-44b1-8c3a-540dde7293ad" providerId="AD" clId="Web-{AA02A4B0-4D02-76A3-5528-D8B1C8E1C393}" dt="2025-03-20T15:39:48.901" v="306" actId="20577"/>
          <ac:spMkLst>
            <pc:docMk/>
            <pc:sldMk cId="115650802" sldId="267"/>
            <ac:spMk id="3" creationId="{0EBEF3AC-6589-AE02-3A4F-3BE5DB974516}"/>
          </ac:spMkLst>
        </pc:spChg>
        <pc:picChg chg="mod">
          <ac:chgData name="LEIDY BIBIANA DE LA OSSA VILLADIEGO" userId="S::leidy.delaossa@udea.edu.co::da6b8435-0084-44b1-8c3a-540dde7293ad" providerId="AD" clId="Web-{AA02A4B0-4D02-76A3-5528-D8B1C8E1C393}" dt="2025-03-20T15:39:33.916" v="304" actId="1076"/>
          <ac:picMkLst>
            <pc:docMk/>
            <pc:sldMk cId="115650802" sldId="267"/>
            <ac:picMk id="9" creationId="{065F5F9E-DE1F-C251-E2B7-3C8DF0BE459D}"/>
          </ac:picMkLst>
        </pc:picChg>
      </pc:sldChg>
    </pc:docChg>
  </pc:docChgLst>
  <pc:docChgLst>
    <pc:chgData name="LEON JAIME ACOSTA HERRERA" userId="12391d38-b4f6-4115-9276-8b2127655b63" providerId="ADAL" clId="{AF5757DF-8738-4C30-8D55-1727DA50C025}"/>
    <pc:docChg chg="undo redo custSel modSld">
      <pc:chgData name="LEON JAIME ACOSTA HERRERA" userId="12391d38-b4f6-4115-9276-8b2127655b63" providerId="ADAL" clId="{AF5757DF-8738-4C30-8D55-1727DA50C025}" dt="2025-03-20T20:20:02.626" v="1142" actId="6549"/>
      <pc:docMkLst>
        <pc:docMk/>
      </pc:docMkLst>
      <pc:sldChg chg="addSp delSp modSp mod">
        <pc:chgData name="LEON JAIME ACOSTA HERRERA" userId="12391d38-b4f6-4115-9276-8b2127655b63" providerId="ADAL" clId="{AF5757DF-8738-4C30-8D55-1727DA50C025}" dt="2025-03-20T16:23:51.824" v="844" actId="21"/>
        <pc:sldMkLst>
          <pc:docMk/>
          <pc:sldMk cId="3203073481" sldId="258"/>
        </pc:sldMkLst>
        <pc:spChg chg="mod">
          <ac:chgData name="LEON JAIME ACOSTA HERRERA" userId="12391d38-b4f6-4115-9276-8b2127655b63" providerId="ADAL" clId="{AF5757DF-8738-4C30-8D55-1727DA50C025}" dt="2025-03-20T14:25:02.377" v="29" actId="20577"/>
          <ac:spMkLst>
            <pc:docMk/>
            <pc:sldMk cId="3203073481" sldId="258"/>
            <ac:spMk id="5" creationId="{B00EF31C-DADE-C3EB-134D-6046EC8C2CA0}"/>
          </ac:spMkLst>
        </pc:spChg>
        <pc:spChg chg="mod">
          <ac:chgData name="LEON JAIME ACOSTA HERRERA" userId="12391d38-b4f6-4115-9276-8b2127655b63" providerId="ADAL" clId="{AF5757DF-8738-4C30-8D55-1727DA50C025}" dt="2025-03-20T14:26:23.342" v="71" actId="121"/>
          <ac:spMkLst>
            <pc:docMk/>
            <pc:sldMk cId="3203073481" sldId="258"/>
            <ac:spMk id="7" creationId="{3BF2C393-624A-15D6-1FC0-C2F55067B5A6}"/>
          </ac:spMkLst>
        </pc:spChg>
        <pc:spChg chg="mod">
          <ac:chgData name="LEON JAIME ACOSTA HERRERA" userId="12391d38-b4f6-4115-9276-8b2127655b63" providerId="ADAL" clId="{AF5757DF-8738-4C30-8D55-1727DA50C025}" dt="2025-03-20T16:09:13.902" v="828" actId="1036"/>
          <ac:spMkLst>
            <pc:docMk/>
            <pc:sldMk cId="3203073481" sldId="258"/>
            <ac:spMk id="9" creationId="{64AD9D28-1635-11E8-8722-8FDA0EB1C1F7}"/>
          </ac:spMkLst>
        </pc:spChg>
        <pc:spChg chg="mod">
          <ac:chgData name="LEON JAIME ACOSTA HERRERA" userId="12391d38-b4f6-4115-9276-8b2127655b63" providerId="ADAL" clId="{AF5757DF-8738-4C30-8D55-1727DA50C025}" dt="2025-03-20T16:09:06.026" v="823" actId="14100"/>
          <ac:spMkLst>
            <pc:docMk/>
            <pc:sldMk cId="3203073481" sldId="258"/>
            <ac:spMk id="11" creationId="{459D0A62-3BD1-6126-7870-6296824DA6B5}"/>
          </ac:spMkLst>
        </pc:spChg>
        <pc:picChg chg="add del mod modCrop">
          <ac:chgData name="LEON JAIME ACOSTA HERRERA" userId="12391d38-b4f6-4115-9276-8b2127655b63" providerId="ADAL" clId="{AF5757DF-8738-4C30-8D55-1727DA50C025}" dt="2025-03-20T16:23:51.824" v="844" actId="21"/>
          <ac:picMkLst>
            <pc:docMk/>
            <pc:sldMk cId="3203073481" sldId="258"/>
            <ac:picMk id="12" creationId="{F13CB9B6-DE78-E05F-F020-56E710AE0E5A}"/>
          </ac:picMkLst>
        </pc:picChg>
        <pc:picChg chg="add del mod">
          <ac:chgData name="LEON JAIME ACOSTA HERRERA" userId="12391d38-b4f6-4115-9276-8b2127655b63" providerId="ADAL" clId="{AF5757DF-8738-4C30-8D55-1727DA50C025}" dt="2025-03-20T16:11:18.371" v="832" actId="478"/>
          <ac:picMkLst>
            <pc:docMk/>
            <pc:sldMk cId="3203073481" sldId="258"/>
            <ac:picMk id="2050" creationId="{14B8FE20-8437-D0D8-15C3-C74B6A20CB2A}"/>
          </ac:picMkLst>
        </pc:picChg>
      </pc:sldChg>
      <pc:sldChg chg="addSp delSp modSp mod">
        <pc:chgData name="LEON JAIME ACOSTA HERRERA" userId="12391d38-b4f6-4115-9276-8b2127655b63" providerId="ADAL" clId="{AF5757DF-8738-4C30-8D55-1727DA50C025}" dt="2025-03-20T20:20:02.626" v="1142" actId="6549"/>
        <pc:sldMkLst>
          <pc:docMk/>
          <pc:sldMk cId="1397273535" sldId="259"/>
        </pc:sldMkLst>
        <pc:spChg chg="add mod">
          <ac:chgData name="LEON JAIME ACOSTA HERRERA" userId="12391d38-b4f6-4115-9276-8b2127655b63" providerId="ADAL" clId="{AF5757DF-8738-4C30-8D55-1727DA50C025}" dt="2025-03-20T14:26:37.583" v="73"/>
          <ac:spMkLst>
            <pc:docMk/>
            <pc:sldMk cId="1397273535" sldId="259"/>
            <ac:spMk id="2" creationId="{85244914-7036-ADE0-799A-E83B9C9388C3}"/>
          </ac:spMkLst>
        </pc:spChg>
        <pc:spChg chg="mod">
          <ac:chgData name="LEON JAIME ACOSTA HERRERA" userId="12391d38-b4f6-4115-9276-8b2127655b63" providerId="ADAL" clId="{AF5757DF-8738-4C30-8D55-1727DA50C025}" dt="2025-03-20T16:29:47.977" v="916" actId="14100"/>
          <ac:spMkLst>
            <pc:docMk/>
            <pc:sldMk cId="1397273535" sldId="259"/>
            <ac:spMk id="3" creationId="{114F03DF-DBB4-40CB-FC81-ACE49D2FF3FA}"/>
          </ac:spMkLst>
        </pc:spChg>
        <pc:spChg chg="add mod">
          <ac:chgData name="LEON JAIME ACOSTA HERRERA" userId="12391d38-b4f6-4115-9276-8b2127655b63" providerId="ADAL" clId="{AF5757DF-8738-4C30-8D55-1727DA50C025}" dt="2025-03-20T16:32:52.600" v="973" actId="1036"/>
          <ac:spMkLst>
            <pc:docMk/>
            <pc:sldMk cId="1397273535" sldId="259"/>
            <ac:spMk id="4" creationId="{34B7D8B1-6EE5-B072-B3A5-2E5041376EAD}"/>
          </ac:spMkLst>
        </pc:spChg>
        <pc:spChg chg="mod">
          <ac:chgData name="LEON JAIME ACOSTA HERRERA" userId="12391d38-b4f6-4115-9276-8b2127655b63" providerId="ADAL" clId="{AF5757DF-8738-4C30-8D55-1727DA50C025}" dt="2025-03-20T16:29:38.672" v="913" actId="1076"/>
          <ac:spMkLst>
            <pc:docMk/>
            <pc:sldMk cId="1397273535" sldId="259"/>
            <ac:spMk id="12" creationId="{F4341005-F81E-9C02-E892-14F8376E53FC}"/>
          </ac:spMkLst>
        </pc:spChg>
        <pc:spChg chg="mod">
          <ac:chgData name="LEON JAIME ACOSTA HERRERA" userId="12391d38-b4f6-4115-9276-8b2127655b63" providerId="ADAL" clId="{AF5757DF-8738-4C30-8D55-1727DA50C025}" dt="2025-03-20T20:20:02.626" v="1142" actId="6549"/>
          <ac:spMkLst>
            <pc:docMk/>
            <pc:sldMk cId="1397273535" sldId="259"/>
            <ac:spMk id="13" creationId="{672FDD69-A93C-2C0B-DF40-EB1673A1A802}"/>
          </ac:spMkLst>
        </pc:spChg>
        <pc:spChg chg="del">
          <ac:chgData name="LEON JAIME ACOSTA HERRERA" userId="12391d38-b4f6-4115-9276-8b2127655b63" providerId="ADAL" clId="{AF5757DF-8738-4C30-8D55-1727DA50C025}" dt="2025-03-20T14:26:35.494" v="72" actId="478"/>
          <ac:spMkLst>
            <pc:docMk/>
            <pc:sldMk cId="1397273535" sldId="259"/>
            <ac:spMk id="16" creationId="{9E5EC3C7-1AE1-E66A-1739-3E0264BB3FBE}"/>
          </ac:spMkLst>
        </pc:spChg>
      </pc:sldChg>
      <pc:sldChg chg="addSp delSp modSp mod">
        <pc:chgData name="LEON JAIME ACOSTA HERRERA" userId="12391d38-b4f6-4115-9276-8b2127655b63" providerId="ADAL" clId="{AF5757DF-8738-4C30-8D55-1727DA50C025}" dt="2025-03-20T16:36:49.084" v="992" actId="1036"/>
        <pc:sldMkLst>
          <pc:docMk/>
          <pc:sldMk cId="690492441" sldId="260"/>
        </pc:sldMkLst>
        <pc:spChg chg="add mod">
          <ac:chgData name="LEON JAIME ACOSTA HERRERA" userId="12391d38-b4f6-4115-9276-8b2127655b63" providerId="ADAL" clId="{AF5757DF-8738-4C30-8D55-1727DA50C025}" dt="2025-03-20T14:26:44.513" v="75"/>
          <ac:spMkLst>
            <pc:docMk/>
            <pc:sldMk cId="690492441" sldId="260"/>
            <ac:spMk id="2" creationId="{35B48A1A-C98A-9731-1064-AAB3F16A9533}"/>
          </ac:spMkLst>
        </pc:spChg>
        <pc:spChg chg="mod">
          <ac:chgData name="LEON JAIME ACOSTA HERRERA" userId="12391d38-b4f6-4115-9276-8b2127655b63" providerId="ADAL" clId="{AF5757DF-8738-4C30-8D55-1727DA50C025}" dt="2025-03-20T16:36:49.084" v="992" actId="1036"/>
          <ac:spMkLst>
            <pc:docMk/>
            <pc:sldMk cId="690492441" sldId="260"/>
            <ac:spMk id="3" creationId="{23F7EE26-9654-BDE2-F759-75A691826F98}"/>
          </ac:spMkLst>
        </pc:spChg>
        <pc:spChg chg="mod">
          <ac:chgData name="LEON JAIME ACOSTA HERRERA" userId="12391d38-b4f6-4115-9276-8b2127655b63" providerId="ADAL" clId="{AF5757DF-8738-4C30-8D55-1727DA50C025}" dt="2025-03-20T14:36:21.249" v="154" actId="14100"/>
          <ac:spMkLst>
            <pc:docMk/>
            <pc:sldMk cId="690492441" sldId="260"/>
            <ac:spMk id="7" creationId="{89E4BF65-F31F-8737-8C1F-C98CFD866A54}"/>
          </ac:spMkLst>
        </pc:spChg>
        <pc:spChg chg="del">
          <ac:chgData name="LEON JAIME ACOSTA HERRERA" userId="12391d38-b4f6-4115-9276-8b2127655b63" providerId="ADAL" clId="{AF5757DF-8738-4C30-8D55-1727DA50C025}" dt="2025-03-20T14:26:42.922" v="74" actId="478"/>
          <ac:spMkLst>
            <pc:docMk/>
            <pc:sldMk cId="690492441" sldId="260"/>
            <ac:spMk id="10" creationId="{80B7B9A3-EDC0-366E-DEAA-640FE0B8BECC}"/>
          </ac:spMkLst>
        </pc:spChg>
        <pc:picChg chg="mod">
          <ac:chgData name="LEON JAIME ACOSTA HERRERA" userId="12391d38-b4f6-4115-9276-8b2127655b63" providerId="ADAL" clId="{AF5757DF-8738-4C30-8D55-1727DA50C025}" dt="2025-03-20T14:36:05.267" v="153" actId="1038"/>
          <ac:picMkLst>
            <pc:docMk/>
            <pc:sldMk cId="690492441" sldId="260"/>
            <ac:picMk id="1026" creationId="{5BD99694-ADA0-10D6-BFA3-5B91D042FF0F}"/>
          </ac:picMkLst>
        </pc:picChg>
      </pc:sldChg>
      <pc:sldChg chg="addSp delSp modSp mod">
        <pc:chgData name="LEON JAIME ACOSTA HERRERA" userId="12391d38-b4f6-4115-9276-8b2127655b63" providerId="ADAL" clId="{AF5757DF-8738-4C30-8D55-1727DA50C025}" dt="2025-03-20T14:27:10.705" v="85"/>
        <pc:sldMkLst>
          <pc:docMk/>
          <pc:sldMk cId="289641779" sldId="262"/>
        </pc:sldMkLst>
        <pc:spChg chg="del">
          <ac:chgData name="LEON JAIME ACOSTA HERRERA" userId="12391d38-b4f6-4115-9276-8b2127655b63" providerId="ADAL" clId="{AF5757DF-8738-4C30-8D55-1727DA50C025}" dt="2025-03-20T14:27:09.285" v="84" actId="478"/>
          <ac:spMkLst>
            <pc:docMk/>
            <pc:sldMk cId="289641779" sldId="262"/>
            <ac:spMk id="4" creationId="{6261433F-4A09-6306-203E-9F960DEFCFC6}"/>
          </ac:spMkLst>
        </pc:spChg>
        <pc:spChg chg="add mod">
          <ac:chgData name="LEON JAIME ACOSTA HERRERA" userId="12391d38-b4f6-4115-9276-8b2127655b63" providerId="ADAL" clId="{AF5757DF-8738-4C30-8D55-1727DA50C025}" dt="2025-03-20T14:27:10.705" v="85"/>
          <ac:spMkLst>
            <pc:docMk/>
            <pc:sldMk cId="289641779" sldId="262"/>
            <ac:spMk id="5" creationId="{EA892471-0A3C-F4BD-64DD-A838AF497486}"/>
          </ac:spMkLst>
        </pc:spChg>
      </pc:sldChg>
      <pc:sldChg chg="addSp delSp modSp mod">
        <pc:chgData name="LEON JAIME ACOSTA HERRERA" userId="12391d38-b4f6-4115-9276-8b2127655b63" providerId="ADAL" clId="{AF5757DF-8738-4C30-8D55-1727DA50C025}" dt="2025-03-20T16:43:33.593" v="1089" actId="20577"/>
        <pc:sldMkLst>
          <pc:docMk/>
          <pc:sldMk cId="3058847618" sldId="263"/>
        </pc:sldMkLst>
        <pc:spChg chg="add mod">
          <ac:chgData name="LEON JAIME ACOSTA HERRERA" userId="12391d38-b4f6-4115-9276-8b2127655b63" providerId="ADAL" clId="{AF5757DF-8738-4C30-8D55-1727DA50C025}" dt="2025-03-20T14:27:23.564" v="87"/>
          <ac:spMkLst>
            <pc:docMk/>
            <pc:sldMk cId="3058847618" sldId="263"/>
            <ac:spMk id="2" creationId="{F09996D8-044D-F418-542E-01A6495F3C11}"/>
          </ac:spMkLst>
        </pc:spChg>
        <pc:spChg chg="del mod">
          <ac:chgData name="LEON JAIME ACOSTA HERRERA" userId="12391d38-b4f6-4115-9276-8b2127655b63" providerId="ADAL" clId="{AF5757DF-8738-4C30-8D55-1727DA50C025}" dt="2025-03-20T15:29:25.542" v="505" actId="478"/>
          <ac:spMkLst>
            <pc:docMk/>
            <pc:sldMk cId="3058847618" sldId="263"/>
            <ac:spMk id="3" creationId="{27A2B621-3CC7-BC50-D94E-CFFDB6405871}"/>
          </ac:spMkLst>
        </pc:spChg>
        <pc:spChg chg="add mod">
          <ac:chgData name="LEON JAIME ACOSTA HERRERA" userId="12391d38-b4f6-4115-9276-8b2127655b63" providerId="ADAL" clId="{AF5757DF-8738-4C30-8D55-1727DA50C025}" dt="2025-03-20T16:43:33.593" v="1089" actId="20577"/>
          <ac:spMkLst>
            <pc:docMk/>
            <pc:sldMk cId="3058847618" sldId="263"/>
            <ac:spMk id="4" creationId="{7CFEE636-5F81-8E7A-58FC-8534D3FB2064}"/>
          </ac:spMkLst>
        </pc:spChg>
        <pc:spChg chg="del mod">
          <ac:chgData name="LEON JAIME ACOSTA HERRERA" userId="12391d38-b4f6-4115-9276-8b2127655b63" providerId="ADAL" clId="{AF5757DF-8738-4C30-8D55-1727DA50C025}" dt="2025-03-20T15:31:21.570" v="553" actId="478"/>
          <ac:spMkLst>
            <pc:docMk/>
            <pc:sldMk cId="3058847618" sldId="263"/>
            <ac:spMk id="5" creationId="{7A014A76-63F4-D013-49DC-27CC6C809186}"/>
          </ac:spMkLst>
        </pc:spChg>
        <pc:spChg chg="add del mod">
          <ac:chgData name="LEON JAIME ACOSTA HERRERA" userId="12391d38-b4f6-4115-9276-8b2127655b63" providerId="ADAL" clId="{AF5757DF-8738-4C30-8D55-1727DA50C025}" dt="2025-03-20T14:50:04.117" v="167" actId="478"/>
          <ac:spMkLst>
            <pc:docMk/>
            <pc:sldMk cId="3058847618" sldId="263"/>
            <ac:spMk id="5" creationId="{D8847326-06CD-4896-1627-01D5BE3819F7}"/>
          </ac:spMkLst>
        </pc:spChg>
        <pc:spChg chg="mod">
          <ac:chgData name="LEON JAIME ACOSTA HERRERA" userId="12391d38-b4f6-4115-9276-8b2127655b63" providerId="ADAL" clId="{AF5757DF-8738-4C30-8D55-1727DA50C025}" dt="2025-03-20T15:32:38.850" v="565" actId="1076"/>
          <ac:spMkLst>
            <pc:docMk/>
            <pc:sldMk cId="3058847618" sldId="263"/>
            <ac:spMk id="6" creationId="{F388FC98-EEB7-65E1-05ED-53B985E08FE9}"/>
          </ac:spMkLst>
        </pc:spChg>
        <pc:spChg chg="mod">
          <ac:chgData name="LEON JAIME ACOSTA HERRERA" userId="12391d38-b4f6-4115-9276-8b2127655b63" providerId="ADAL" clId="{AF5757DF-8738-4C30-8D55-1727DA50C025}" dt="2025-03-20T15:32:58.587" v="579" actId="1036"/>
          <ac:spMkLst>
            <pc:docMk/>
            <pc:sldMk cId="3058847618" sldId="263"/>
            <ac:spMk id="7" creationId="{F3B8AEBD-3E3A-B0C8-5DBA-29BB8BA9FCE2}"/>
          </ac:spMkLst>
        </pc:spChg>
        <pc:spChg chg="mod">
          <ac:chgData name="LEON JAIME ACOSTA HERRERA" userId="12391d38-b4f6-4115-9276-8b2127655b63" providerId="ADAL" clId="{AF5757DF-8738-4C30-8D55-1727DA50C025}" dt="2025-03-20T15:33:28.769" v="587" actId="1036"/>
          <ac:spMkLst>
            <pc:docMk/>
            <pc:sldMk cId="3058847618" sldId="263"/>
            <ac:spMk id="8" creationId="{D4D53C6C-0776-D127-844F-282F962B91F7}"/>
          </ac:spMkLst>
        </pc:spChg>
        <pc:spChg chg="add mod">
          <ac:chgData name="LEON JAIME ACOSTA HERRERA" userId="12391d38-b4f6-4115-9276-8b2127655b63" providerId="ADAL" clId="{AF5757DF-8738-4C30-8D55-1727DA50C025}" dt="2025-03-20T16:15:02.587" v="843" actId="1036"/>
          <ac:spMkLst>
            <pc:docMk/>
            <pc:sldMk cId="3058847618" sldId="263"/>
            <ac:spMk id="9" creationId="{40AB447B-F748-8845-7A40-21794B578FA7}"/>
          </ac:spMkLst>
        </pc:spChg>
        <pc:spChg chg="del mod">
          <ac:chgData name="LEON JAIME ACOSTA HERRERA" userId="12391d38-b4f6-4115-9276-8b2127655b63" providerId="ADAL" clId="{AF5757DF-8738-4C30-8D55-1727DA50C025}" dt="2025-03-20T14:50:02.184" v="166" actId="478"/>
          <ac:spMkLst>
            <pc:docMk/>
            <pc:sldMk cId="3058847618" sldId="263"/>
            <ac:spMk id="9" creationId="{77A56F58-B887-3E2D-13DA-AF092CA2CF2F}"/>
          </ac:spMkLst>
        </pc:spChg>
        <pc:spChg chg="del">
          <ac:chgData name="LEON JAIME ACOSTA HERRERA" userId="12391d38-b4f6-4115-9276-8b2127655b63" providerId="ADAL" clId="{AF5757DF-8738-4C30-8D55-1727DA50C025}" dt="2025-03-20T14:27:22.247" v="86" actId="478"/>
          <ac:spMkLst>
            <pc:docMk/>
            <pc:sldMk cId="3058847618" sldId="263"/>
            <ac:spMk id="10" creationId="{060CE1E4-26E1-39D4-F721-896BF065D560}"/>
          </ac:spMkLst>
        </pc:spChg>
        <pc:spChg chg="mod">
          <ac:chgData name="LEON JAIME ACOSTA HERRERA" userId="12391d38-b4f6-4115-9276-8b2127655b63" providerId="ADAL" clId="{AF5757DF-8738-4C30-8D55-1727DA50C025}" dt="2025-03-20T16:38:22.292" v="1015" actId="14100"/>
          <ac:spMkLst>
            <pc:docMk/>
            <pc:sldMk cId="3058847618" sldId="263"/>
            <ac:spMk id="12" creationId="{9391D86A-ECE7-0161-5F56-110F4D982B34}"/>
          </ac:spMkLst>
        </pc:spChg>
        <pc:spChg chg="mod">
          <ac:chgData name="LEON JAIME ACOSTA HERRERA" userId="12391d38-b4f6-4115-9276-8b2127655b63" providerId="ADAL" clId="{AF5757DF-8738-4C30-8D55-1727DA50C025}" dt="2025-03-20T16:38:36.499" v="1038" actId="14100"/>
          <ac:spMkLst>
            <pc:docMk/>
            <pc:sldMk cId="3058847618" sldId="263"/>
            <ac:spMk id="13" creationId="{C0568EBD-5494-FCB1-F812-EC31F446419F}"/>
          </ac:spMkLst>
        </pc:spChg>
        <pc:spChg chg="mod">
          <ac:chgData name="LEON JAIME ACOSTA HERRERA" userId="12391d38-b4f6-4115-9276-8b2127655b63" providerId="ADAL" clId="{AF5757DF-8738-4C30-8D55-1727DA50C025}" dt="2025-03-20T16:14:38.914" v="834" actId="14100"/>
          <ac:spMkLst>
            <pc:docMk/>
            <pc:sldMk cId="3058847618" sldId="263"/>
            <ac:spMk id="15" creationId="{774572E5-DD69-5386-040E-A31763DC2D45}"/>
          </ac:spMkLst>
        </pc:spChg>
        <pc:spChg chg="mod">
          <ac:chgData name="LEON JAIME ACOSTA HERRERA" userId="12391d38-b4f6-4115-9276-8b2127655b63" providerId="ADAL" clId="{AF5757DF-8738-4C30-8D55-1727DA50C025}" dt="2025-03-20T16:39:18.722" v="1045" actId="14100"/>
          <ac:spMkLst>
            <pc:docMk/>
            <pc:sldMk cId="3058847618" sldId="263"/>
            <ac:spMk id="16" creationId="{8A297427-A9D9-CAA8-9C5F-5FA018192A83}"/>
          </ac:spMkLst>
        </pc:spChg>
        <pc:spChg chg="mod">
          <ac:chgData name="LEON JAIME ACOSTA HERRERA" userId="12391d38-b4f6-4115-9276-8b2127655b63" providerId="ADAL" clId="{AF5757DF-8738-4C30-8D55-1727DA50C025}" dt="2025-03-20T16:39:34.869" v="1054" actId="1038"/>
          <ac:spMkLst>
            <pc:docMk/>
            <pc:sldMk cId="3058847618" sldId="263"/>
            <ac:spMk id="18" creationId="{1AB5664E-6FE5-0446-293A-5A3455D45AF8}"/>
          </ac:spMkLst>
        </pc:spChg>
        <pc:spChg chg="mod">
          <ac:chgData name="LEON JAIME ACOSTA HERRERA" userId="12391d38-b4f6-4115-9276-8b2127655b63" providerId="ADAL" clId="{AF5757DF-8738-4C30-8D55-1727DA50C025}" dt="2025-03-20T16:39:28.943" v="1046" actId="14100"/>
          <ac:spMkLst>
            <pc:docMk/>
            <pc:sldMk cId="3058847618" sldId="263"/>
            <ac:spMk id="19" creationId="{523D9A9E-AA20-A0E0-B043-12E963B75717}"/>
          </ac:spMkLst>
        </pc:spChg>
        <pc:spChg chg="mod">
          <ac:chgData name="LEON JAIME ACOSTA HERRERA" userId="12391d38-b4f6-4115-9276-8b2127655b63" providerId="ADAL" clId="{AF5757DF-8738-4C30-8D55-1727DA50C025}" dt="2025-03-20T14:53:59.885" v="287" actId="20577"/>
          <ac:spMkLst>
            <pc:docMk/>
            <pc:sldMk cId="3058847618" sldId="263"/>
            <ac:spMk id="21" creationId="{853BF500-8AA0-5424-66C4-D2119F61F828}"/>
          </ac:spMkLst>
        </pc:spChg>
        <pc:spChg chg="mod">
          <ac:chgData name="LEON JAIME ACOSTA HERRERA" userId="12391d38-b4f6-4115-9276-8b2127655b63" providerId="ADAL" clId="{AF5757DF-8738-4C30-8D55-1727DA50C025}" dt="2025-03-20T16:37:34.508" v="997" actId="14100"/>
          <ac:spMkLst>
            <pc:docMk/>
            <pc:sldMk cId="3058847618" sldId="263"/>
            <ac:spMk id="22" creationId="{B1DD4787-B225-089E-5875-9D02E4427C40}"/>
          </ac:spMkLst>
        </pc:spChg>
        <pc:spChg chg="add mod">
          <ac:chgData name="LEON JAIME ACOSTA HERRERA" userId="12391d38-b4f6-4115-9276-8b2127655b63" providerId="ADAL" clId="{AF5757DF-8738-4C30-8D55-1727DA50C025}" dt="2025-03-20T16:43:14.610" v="1087" actId="113"/>
          <ac:spMkLst>
            <pc:docMk/>
            <pc:sldMk cId="3058847618" sldId="263"/>
            <ac:spMk id="23" creationId="{A9E00631-7ADA-7BE8-CB43-83DFF5541B1A}"/>
          </ac:spMkLst>
        </pc:spChg>
        <pc:spChg chg="add mod">
          <ac:chgData name="LEON JAIME ACOSTA HERRERA" userId="12391d38-b4f6-4115-9276-8b2127655b63" providerId="ADAL" clId="{AF5757DF-8738-4C30-8D55-1727DA50C025}" dt="2025-03-20T16:39:50.690" v="1062" actId="1038"/>
          <ac:spMkLst>
            <pc:docMk/>
            <pc:sldMk cId="3058847618" sldId="263"/>
            <ac:spMk id="24" creationId="{2C8A0574-1ADE-9F90-5466-31C670733B18}"/>
          </ac:spMkLst>
        </pc:spChg>
        <pc:spChg chg="add mod">
          <ac:chgData name="LEON JAIME ACOSTA HERRERA" userId="12391d38-b4f6-4115-9276-8b2127655b63" providerId="ADAL" clId="{AF5757DF-8738-4C30-8D55-1727DA50C025}" dt="2025-03-20T15:42:11.580" v="647" actId="14100"/>
          <ac:spMkLst>
            <pc:docMk/>
            <pc:sldMk cId="3058847618" sldId="263"/>
            <ac:spMk id="25" creationId="{B5911938-6E6E-F9F1-3C38-3518098BCED7}"/>
          </ac:spMkLst>
        </pc:spChg>
        <pc:spChg chg="add mod">
          <ac:chgData name="LEON JAIME ACOSTA HERRERA" userId="12391d38-b4f6-4115-9276-8b2127655b63" providerId="ADAL" clId="{AF5757DF-8738-4C30-8D55-1727DA50C025}" dt="2025-03-20T15:43:55.189" v="669" actId="207"/>
          <ac:spMkLst>
            <pc:docMk/>
            <pc:sldMk cId="3058847618" sldId="263"/>
            <ac:spMk id="26" creationId="{0F0F2C27-5A99-0C47-0FF9-D2CE3915F2CC}"/>
          </ac:spMkLst>
        </pc:spChg>
        <pc:spChg chg="add mod">
          <ac:chgData name="LEON JAIME ACOSTA HERRERA" userId="12391d38-b4f6-4115-9276-8b2127655b63" providerId="ADAL" clId="{AF5757DF-8738-4C30-8D55-1727DA50C025}" dt="2025-03-20T16:40:05.528" v="1064" actId="1037"/>
          <ac:spMkLst>
            <pc:docMk/>
            <pc:sldMk cId="3058847618" sldId="263"/>
            <ac:spMk id="27" creationId="{1CB62116-D4BC-DC53-06B9-3D936F3A8D30}"/>
          </ac:spMkLst>
        </pc:spChg>
        <pc:grpChg chg="mod">
          <ac:chgData name="LEON JAIME ACOSTA HERRERA" userId="12391d38-b4f6-4115-9276-8b2127655b63" providerId="ADAL" clId="{AF5757DF-8738-4C30-8D55-1727DA50C025}" dt="2025-03-20T16:40:30.108" v="1078" actId="1037"/>
          <ac:grpSpMkLst>
            <pc:docMk/>
            <pc:sldMk cId="3058847618" sldId="263"/>
            <ac:grpSpMk id="11" creationId="{419938FF-DD53-395B-08C7-7BB4C7AE1E1F}"/>
          </ac:grpSpMkLst>
        </pc:grpChg>
        <pc:grpChg chg="mod">
          <ac:chgData name="LEON JAIME ACOSTA HERRERA" userId="12391d38-b4f6-4115-9276-8b2127655b63" providerId="ADAL" clId="{AF5757DF-8738-4C30-8D55-1727DA50C025}" dt="2025-03-20T15:30:08.609" v="523" actId="1035"/>
          <ac:grpSpMkLst>
            <pc:docMk/>
            <pc:sldMk cId="3058847618" sldId="263"/>
            <ac:grpSpMk id="14" creationId="{3A8B73F9-887B-95D1-F226-25B063724AEC}"/>
          </ac:grpSpMkLst>
        </pc:grpChg>
        <pc:grpChg chg="add mod">
          <ac:chgData name="LEON JAIME ACOSTA HERRERA" userId="12391d38-b4f6-4115-9276-8b2127655b63" providerId="ADAL" clId="{AF5757DF-8738-4C30-8D55-1727DA50C025}" dt="2025-03-20T16:38:55.756" v="1040" actId="14100"/>
          <ac:grpSpMkLst>
            <pc:docMk/>
            <pc:sldMk cId="3058847618" sldId="263"/>
            <ac:grpSpMk id="17" creationId="{095F183F-B181-012C-605C-255DF4406F71}"/>
          </ac:grpSpMkLst>
        </pc:grpChg>
        <pc:grpChg chg="mod">
          <ac:chgData name="LEON JAIME ACOSTA HERRERA" userId="12391d38-b4f6-4115-9276-8b2127655b63" providerId="ADAL" clId="{AF5757DF-8738-4C30-8D55-1727DA50C025}" dt="2025-03-20T15:30:08.609" v="523" actId="1035"/>
          <ac:grpSpMkLst>
            <pc:docMk/>
            <pc:sldMk cId="3058847618" sldId="263"/>
            <ac:grpSpMk id="20" creationId="{178FF361-20A6-C932-3C3D-21AF93E01457}"/>
          </ac:grpSpMkLst>
        </pc:grpChg>
      </pc:sldChg>
      <pc:sldChg chg="addSp delSp modSp mod">
        <pc:chgData name="LEON JAIME ACOSTA HERRERA" userId="12391d38-b4f6-4115-9276-8b2127655b63" providerId="ADAL" clId="{AF5757DF-8738-4C30-8D55-1727DA50C025}" dt="2025-03-20T15:47:10.974" v="776" actId="14100"/>
        <pc:sldMkLst>
          <pc:docMk/>
          <pc:sldMk cId="578391904" sldId="264"/>
        </pc:sldMkLst>
        <pc:spChg chg="mod">
          <ac:chgData name="LEON JAIME ACOSTA HERRERA" userId="12391d38-b4f6-4115-9276-8b2127655b63" providerId="ADAL" clId="{AF5757DF-8738-4C30-8D55-1727DA50C025}" dt="2025-03-20T15:47:06.723" v="775" actId="123"/>
          <ac:spMkLst>
            <pc:docMk/>
            <pc:sldMk cId="578391904" sldId="264"/>
            <ac:spMk id="3" creationId="{D0D67460-E4B6-2B42-12A8-278DA11AF17B}"/>
          </ac:spMkLst>
        </pc:spChg>
        <pc:spChg chg="del">
          <ac:chgData name="LEON JAIME ACOSTA HERRERA" userId="12391d38-b4f6-4115-9276-8b2127655b63" providerId="ADAL" clId="{AF5757DF-8738-4C30-8D55-1727DA50C025}" dt="2025-03-20T15:45:06.951" v="674" actId="478"/>
          <ac:spMkLst>
            <pc:docMk/>
            <pc:sldMk cId="578391904" sldId="264"/>
            <ac:spMk id="4" creationId="{D710755F-1D25-9BEF-0A79-A65F623A8ED9}"/>
          </ac:spMkLst>
        </pc:spChg>
        <pc:spChg chg="add mod">
          <ac:chgData name="LEON JAIME ACOSTA HERRERA" userId="12391d38-b4f6-4115-9276-8b2127655b63" providerId="ADAL" clId="{AF5757DF-8738-4C30-8D55-1727DA50C025}" dt="2025-03-20T14:26:54.712" v="79"/>
          <ac:spMkLst>
            <pc:docMk/>
            <pc:sldMk cId="578391904" sldId="264"/>
            <ac:spMk id="5" creationId="{03B3A4B0-D07D-5D06-EAF1-B6E7CA2A8976}"/>
          </ac:spMkLst>
        </pc:spChg>
        <pc:spChg chg="del">
          <ac:chgData name="LEON JAIME ACOSTA HERRERA" userId="12391d38-b4f6-4115-9276-8b2127655b63" providerId="ADAL" clId="{AF5757DF-8738-4C30-8D55-1727DA50C025}" dt="2025-03-20T14:26:53.290" v="78" actId="478"/>
          <ac:spMkLst>
            <pc:docMk/>
            <pc:sldMk cId="578391904" sldId="264"/>
            <ac:spMk id="6" creationId="{935B0DB2-6C97-F2CA-64A5-2F4573806E0C}"/>
          </ac:spMkLst>
        </pc:spChg>
        <pc:picChg chg="mod">
          <ac:chgData name="LEON JAIME ACOSTA HERRERA" userId="12391d38-b4f6-4115-9276-8b2127655b63" providerId="ADAL" clId="{AF5757DF-8738-4C30-8D55-1727DA50C025}" dt="2025-03-20T15:47:10.974" v="776" actId="14100"/>
          <ac:picMkLst>
            <pc:docMk/>
            <pc:sldMk cId="578391904" sldId="264"/>
            <ac:picMk id="2050" creationId="{B8AF690C-2E3D-0E5D-7440-220FECA1DFCE}"/>
          </ac:picMkLst>
        </pc:picChg>
      </pc:sldChg>
      <pc:sldChg chg="addSp delSp modSp mod modAnim">
        <pc:chgData name="LEON JAIME ACOSTA HERRERA" userId="12391d38-b4f6-4115-9276-8b2127655b63" providerId="ADAL" clId="{AF5757DF-8738-4C30-8D55-1727DA50C025}" dt="2025-03-20T16:56:51.118" v="1141" actId="6549"/>
        <pc:sldMkLst>
          <pc:docMk/>
          <pc:sldMk cId="992622398" sldId="265"/>
        </pc:sldMkLst>
        <pc:spChg chg="mod">
          <ac:chgData name="LEON JAIME ACOSTA HERRERA" userId="12391d38-b4f6-4115-9276-8b2127655b63" providerId="ADAL" clId="{AF5757DF-8738-4C30-8D55-1727DA50C025}" dt="2025-03-20T16:45:32.406" v="1102" actId="207"/>
          <ac:spMkLst>
            <pc:docMk/>
            <pc:sldMk cId="992622398" sldId="265"/>
            <ac:spMk id="2" creationId="{EF790D0D-167A-1622-BDD3-3A89303F9B07}"/>
          </ac:spMkLst>
        </pc:spChg>
        <pc:spChg chg="mod">
          <ac:chgData name="LEON JAIME ACOSTA HERRERA" userId="12391d38-b4f6-4115-9276-8b2127655b63" providerId="ADAL" clId="{AF5757DF-8738-4C30-8D55-1727DA50C025}" dt="2025-03-20T16:56:21.623" v="1113" actId="27636"/>
          <ac:spMkLst>
            <pc:docMk/>
            <pc:sldMk cId="992622398" sldId="265"/>
            <ac:spMk id="3" creationId="{79ECDA9D-2CAB-9E04-6FF7-44256D6EE723}"/>
          </ac:spMkLst>
        </pc:spChg>
        <pc:spChg chg="add mod">
          <ac:chgData name="LEON JAIME ACOSTA HERRERA" userId="12391d38-b4f6-4115-9276-8b2127655b63" providerId="ADAL" clId="{AF5757DF-8738-4C30-8D55-1727DA50C025}" dt="2025-03-20T14:26:59.313" v="81"/>
          <ac:spMkLst>
            <pc:docMk/>
            <pc:sldMk cId="992622398" sldId="265"/>
            <ac:spMk id="4" creationId="{7B6BD452-5127-71D2-DDBD-D68F02A0AABB}"/>
          </ac:spMkLst>
        </pc:spChg>
        <pc:spChg chg="mod">
          <ac:chgData name="LEON JAIME ACOSTA HERRERA" userId="12391d38-b4f6-4115-9276-8b2127655b63" providerId="ADAL" clId="{AF5757DF-8738-4C30-8D55-1727DA50C025}" dt="2025-03-20T16:56:51.118" v="1141" actId="6549"/>
          <ac:spMkLst>
            <pc:docMk/>
            <pc:sldMk cId="992622398" sldId="265"/>
            <ac:spMk id="5" creationId="{9416C434-0F79-9E4D-31D5-8031412D2971}"/>
          </ac:spMkLst>
        </pc:spChg>
        <pc:spChg chg="del">
          <ac:chgData name="LEON JAIME ACOSTA HERRERA" userId="12391d38-b4f6-4115-9276-8b2127655b63" providerId="ADAL" clId="{AF5757DF-8738-4C30-8D55-1727DA50C025}" dt="2025-03-20T16:03:09.329" v="792" actId="478"/>
          <ac:spMkLst>
            <pc:docMk/>
            <pc:sldMk cId="992622398" sldId="265"/>
            <ac:spMk id="6" creationId="{D78F3DD2-D115-209A-DC77-CFAFFCA63722}"/>
          </ac:spMkLst>
        </pc:spChg>
        <pc:spChg chg="mod">
          <ac:chgData name="LEON JAIME ACOSTA HERRERA" userId="12391d38-b4f6-4115-9276-8b2127655b63" providerId="ADAL" clId="{AF5757DF-8738-4C30-8D55-1727DA50C025}" dt="2025-03-20T16:56:48.352" v="1140" actId="1036"/>
          <ac:spMkLst>
            <pc:docMk/>
            <pc:sldMk cId="992622398" sldId="265"/>
            <ac:spMk id="7" creationId="{658297B9-0D73-6674-584C-EB14B951C9DD}"/>
          </ac:spMkLst>
        </pc:spChg>
        <pc:spChg chg="del">
          <ac:chgData name="LEON JAIME ACOSTA HERRERA" userId="12391d38-b4f6-4115-9276-8b2127655b63" providerId="ADAL" clId="{AF5757DF-8738-4C30-8D55-1727DA50C025}" dt="2025-03-20T14:26:58.008" v="80" actId="478"/>
          <ac:spMkLst>
            <pc:docMk/>
            <pc:sldMk cId="992622398" sldId="265"/>
            <ac:spMk id="7" creationId="{F13D0E33-D587-7186-E076-DEED75221B0C}"/>
          </ac:spMkLst>
        </pc:spChg>
        <pc:picChg chg="add mod">
          <ac:chgData name="LEON JAIME ACOSTA HERRERA" userId="12391d38-b4f6-4115-9276-8b2127655b63" providerId="ADAL" clId="{AF5757DF-8738-4C30-8D55-1727DA50C025}" dt="2025-03-20T16:04:18.491" v="798" actId="1076"/>
          <ac:picMkLst>
            <pc:docMk/>
            <pc:sldMk cId="992622398" sldId="265"/>
            <ac:picMk id="1026" creationId="{B1FFCC3C-930C-5272-31F0-85DE39FFF7D8}"/>
          </ac:picMkLst>
        </pc:picChg>
      </pc:sldChg>
      <pc:sldChg chg="addSp delSp modSp mod">
        <pc:chgData name="LEON JAIME ACOSTA HERRERA" userId="12391d38-b4f6-4115-9276-8b2127655b63" providerId="ADAL" clId="{AF5757DF-8738-4C30-8D55-1727DA50C025}" dt="2025-03-20T16:45:50.681" v="1103" actId="207"/>
        <pc:sldMkLst>
          <pc:docMk/>
          <pc:sldMk cId="3007436441" sldId="266"/>
        </pc:sldMkLst>
        <pc:spChg chg="add mod">
          <ac:chgData name="LEON JAIME ACOSTA HERRERA" userId="12391d38-b4f6-4115-9276-8b2127655b63" providerId="ADAL" clId="{AF5757DF-8738-4C30-8D55-1727DA50C025}" dt="2025-03-20T14:27:05.874" v="83"/>
          <ac:spMkLst>
            <pc:docMk/>
            <pc:sldMk cId="3007436441" sldId="266"/>
            <ac:spMk id="2" creationId="{B32D8621-F97A-8547-29DC-A7F941F13794}"/>
          </ac:spMkLst>
        </pc:spChg>
        <pc:spChg chg="del">
          <ac:chgData name="LEON JAIME ACOSTA HERRERA" userId="12391d38-b4f6-4115-9276-8b2127655b63" providerId="ADAL" clId="{AF5757DF-8738-4C30-8D55-1727DA50C025}" dt="2025-03-20T16:05:58.214" v="812" actId="478"/>
          <ac:spMkLst>
            <pc:docMk/>
            <pc:sldMk cId="3007436441" sldId="266"/>
            <ac:spMk id="4" creationId="{3F46AFD8-714A-8A17-FAA2-26AB389A96AA}"/>
          </ac:spMkLst>
        </pc:spChg>
        <pc:spChg chg="mod">
          <ac:chgData name="LEON JAIME ACOSTA HERRERA" userId="12391d38-b4f6-4115-9276-8b2127655b63" providerId="ADAL" clId="{AF5757DF-8738-4C30-8D55-1727DA50C025}" dt="2025-03-20T16:45:50.681" v="1103" actId="207"/>
          <ac:spMkLst>
            <pc:docMk/>
            <pc:sldMk cId="3007436441" sldId="266"/>
            <ac:spMk id="6" creationId="{268AC0D7-DC21-ECD7-117F-32ABB313C386}"/>
          </ac:spMkLst>
        </pc:spChg>
        <pc:spChg chg="mod">
          <ac:chgData name="LEON JAIME ACOSTA HERRERA" userId="12391d38-b4f6-4115-9276-8b2127655b63" providerId="ADAL" clId="{AF5757DF-8738-4C30-8D55-1727DA50C025}" dt="2025-03-20T16:06:34.371" v="813" actId="207"/>
          <ac:spMkLst>
            <pc:docMk/>
            <pc:sldMk cId="3007436441" sldId="266"/>
            <ac:spMk id="7" creationId="{6E8A9EB4-FD80-5878-2341-5C56F76C6CFA}"/>
          </ac:spMkLst>
        </pc:spChg>
        <pc:spChg chg="del">
          <ac:chgData name="LEON JAIME ACOSTA HERRERA" userId="12391d38-b4f6-4115-9276-8b2127655b63" providerId="ADAL" clId="{AF5757DF-8738-4C30-8D55-1727DA50C025}" dt="2025-03-20T14:27:04.453" v="82" actId="478"/>
          <ac:spMkLst>
            <pc:docMk/>
            <pc:sldMk cId="3007436441" sldId="266"/>
            <ac:spMk id="9" creationId="{F112661A-EE70-80ED-9A1E-EF7491691929}"/>
          </ac:spMkLst>
        </pc:spChg>
      </pc:sldChg>
      <pc:sldChg chg="addSp delSp modSp mod">
        <pc:chgData name="LEON JAIME ACOSTA HERRERA" userId="12391d38-b4f6-4115-9276-8b2127655b63" providerId="ADAL" clId="{AF5757DF-8738-4C30-8D55-1727DA50C025}" dt="2025-03-20T16:44:20.378" v="1093" actId="20577"/>
        <pc:sldMkLst>
          <pc:docMk/>
          <pc:sldMk cId="115650802" sldId="267"/>
        </pc:sldMkLst>
        <pc:spChg chg="mod">
          <ac:chgData name="LEON JAIME ACOSTA HERRERA" userId="12391d38-b4f6-4115-9276-8b2127655b63" providerId="ADAL" clId="{AF5757DF-8738-4C30-8D55-1727DA50C025}" dt="2025-03-20T16:44:20.378" v="1093" actId="20577"/>
          <ac:spMkLst>
            <pc:docMk/>
            <pc:sldMk cId="115650802" sldId="267"/>
            <ac:spMk id="3" creationId="{0EBEF3AC-6589-AE02-3A4F-3BE5DB974516}"/>
          </ac:spMkLst>
        </pc:spChg>
        <pc:spChg chg="del">
          <ac:chgData name="LEON JAIME ACOSTA HERRERA" userId="12391d38-b4f6-4115-9276-8b2127655b63" providerId="ADAL" clId="{AF5757DF-8738-4C30-8D55-1727DA50C025}" dt="2025-03-20T15:36:10.744" v="592" actId="478"/>
          <ac:spMkLst>
            <pc:docMk/>
            <pc:sldMk cId="115650802" sldId="267"/>
            <ac:spMk id="4" creationId="{8C6411FC-4CE6-A7DF-418C-35079FB8680E}"/>
          </ac:spMkLst>
        </pc:spChg>
        <pc:spChg chg="del">
          <ac:chgData name="LEON JAIME ACOSTA HERRERA" userId="12391d38-b4f6-4115-9276-8b2127655b63" providerId="ADAL" clId="{AF5757DF-8738-4C30-8D55-1727DA50C025}" dt="2025-03-20T15:20:38.304" v="450" actId="478"/>
          <ac:spMkLst>
            <pc:docMk/>
            <pc:sldMk cId="115650802" sldId="267"/>
            <ac:spMk id="5" creationId="{B661EBC6-7880-DF0D-C3AB-B00E48701778}"/>
          </ac:spMkLst>
        </pc:spChg>
        <pc:spChg chg="del">
          <ac:chgData name="LEON JAIME ACOSTA HERRERA" userId="12391d38-b4f6-4115-9276-8b2127655b63" providerId="ADAL" clId="{AF5757DF-8738-4C30-8D55-1727DA50C025}" dt="2025-03-20T14:26:47.818" v="76" actId="478"/>
          <ac:spMkLst>
            <pc:docMk/>
            <pc:sldMk cId="115650802" sldId="267"/>
            <ac:spMk id="6" creationId="{1964F508-9903-56B5-1E5A-554F5B411115}"/>
          </ac:spMkLst>
        </pc:spChg>
        <pc:spChg chg="add mod">
          <ac:chgData name="LEON JAIME ACOSTA HERRERA" userId="12391d38-b4f6-4115-9276-8b2127655b63" providerId="ADAL" clId="{AF5757DF-8738-4C30-8D55-1727DA50C025}" dt="2025-03-20T14:26:49.275" v="77"/>
          <ac:spMkLst>
            <pc:docMk/>
            <pc:sldMk cId="115650802" sldId="267"/>
            <ac:spMk id="7" creationId="{5DB7EE3C-AA5E-3CD8-6293-7623D9C51D1A}"/>
          </ac:spMkLst>
        </pc:spChg>
        <pc:picChg chg="add mod">
          <ac:chgData name="LEON JAIME ACOSTA HERRERA" userId="12391d38-b4f6-4115-9276-8b2127655b63" providerId="ADAL" clId="{AF5757DF-8738-4C30-8D55-1727DA50C025}" dt="2025-03-20T15:35:58.808" v="591" actId="14100"/>
          <ac:picMkLst>
            <pc:docMk/>
            <pc:sldMk cId="115650802" sldId="267"/>
            <ac:picMk id="9" creationId="{065F5F9E-DE1F-C251-E2B7-3C8DF0BE459D}"/>
          </ac:picMkLst>
        </pc:picChg>
      </pc:sldChg>
    </pc:docChg>
  </pc:docChgLst>
  <pc:docChgLst>
    <pc:chgData name="LEIDY BIBIANA DE LA OSSA VILLADIEGO" userId="S::leidy.delaossa@udea.edu.co::da6b8435-0084-44b1-8c3a-540dde7293ad" providerId="AD" clId="Web-{DE38E617-25D4-4FFC-BC9F-9BDE3B4D6C4A}"/>
    <pc:docChg chg="modSld">
      <pc:chgData name="LEIDY BIBIANA DE LA OSSA VILLADIEGO" userId="S::leidy.delaossa@udea.edu.co::da6b8435-0084-44b1-8c3a-540dde7293ad" providerId="AD" clId="Web-{DE38E617-25D4-4FFC-BC9F-9BDE3B4D6C4A}" dt="2025-03-20T16:52:46.197" v="202"/>
      <pc:docMkLst>
        <pc:docMk/>
      </pc:docMkLst>
      <pc:sldChg chg="modSp">
        <pc:chgData name="LEIDY BIBIANA DE LA OSSA VILLADIEGO" userId="S::leidy.delaossa@udea.edu.co::da6b8435-0084-44b1-8c3a-540dde7293ad" providerId="AD" clId="Web-{DE38E617-25D4-4FFC-BC9F-9BDE3B4D6C4A}" dt="2025-03-20T16:15:58.814" v="130" actId="1076"/>
        <pc:sldMkLst>
          <pc:docMk/>
          <pc:sldMk cId="3203073481" sldId="258"/>
        </pc:sldMkLst>
        <pc:picChg chg="mod">
          <ac:chgData name="LEIDY BIBIANA DE LA OSSA VILLADIEGO" userId="S::leidy.delaossa@udea.edu.co::da6b8435-0084-44b1-8c3a-540dde7293ad" providerId="AD" clId="Web-{DE38E617-25D4-4FFC-BC9F-9BDE3B4D6C4A}" dt="2025-03-20T16:15:58.814" v="130" actId="1076"/>
          <ac:picMkLst>
            <pc:docMk/>
            <pc:sldMk cId="3203073481" sldId="258"/>
            <ac:picMk id="12" creationId="{F13CB9B6-DE78-E05F-F020-56E710AE0E5A}"/>
          </ac:picMkLst>
        </pc:picChg>
      </pc:sldChg>
      <pc:sldChg chg="modSp addAnim">
        <pc:chgData name="LEIDY BIBIANA DE LA OSSA VILLADIEGO" userId="S::leidy.delaossa@udea.edu.co::da6b8435-0084-44b1-8c3a-540dde7293ad" providerId="AD" clId="Web-{DE38E617-25D4-4FFC-BC9F-9BDE3B4D6C4A}" dt="2025-03-20T16:45:05.386" v="162"/>
        <pc:sldMkLst>
          <pc:docMk/>
          <pc:sldMk cId="1397273535" sldId="259"/>
        </pc:sldMkLst>
        <pc:spChg chg="mod">
          <ac:chgData name="LEIDY BIBIANA DE LA OSSA VILLADIEGO" userId="S::leidy.delaossa@udea.edu.co::da6b8435-0084-44b1-8c3a-540dde7293ad" providerId="AD" clId="Web-{DE38E617-25D4-4FFC-BC9F-9BDE3B4D6C4A}" dt="2025-03-20T16:33:25.170" v="158" actId="20577"/>
          <ac:spMkLst>
            <pc:docMk/>
            <pc:sldMk cId="1397273535" sldId="259"/>
            <ac:spMk id="3" creationId="{114F03DF-DBB4-40CB-FC81-ACE49D2FF3FA}"/>
          </ac:spMkLst>
        </pc:spChg>
      </pc:sldChg>
      <pc:sldChg chg="modSp addAnim delAnim">
        <pc:chgData name="LEIDY BIBIANA DE LA OSSA VILLADIEGO" userId="S::leidy.delaossa@udea.edu.co::da6b8435-0084-44b1-8c3a-540dde7293ad" providerId="AD" clId="Web-{DE38E617-25D4-4FFC-BC9F-9BDE3B4D6C4A}" dt="2025-03-20T16:47:06.448" v="182"/>
        <pc:sldMkLst>
          <pc:docMk/>
          <pc:sldMk cId="690492441" sldId="260"/>
        </pc:sldMkLst>
        <pc:spChg chg="mod">
          <ac:chgData name="LEIDY BIBIANA DE LA OSSA VILLADIEGO" userId="S::leidy.delaossa@udea.edu.co::da6b8435-0084-44b1-8c3a-540dde7293ad" providerId="AD" clId="Web-{DE38E617-25D4-4FFC-BC9F-9BDE3B4D6C4A}" dt="2025-03-20T16:46:06.011" v="177" actId="20577"/>
          <ac:spMkLst>
            <pc:docMk/>
            <pc:sldMk cId="690492441" sldId="260"/>
            <ac:spMk id="8" creationId="{590B10FD-2A74-F6EA-B788-F1BA5E80CDC2}"/>
          </ac:spMkLst>
        </pc:spChg>
      </pc:sldChg>
      <pc:sldChg chg="addSp delSp modSp">
        <pc:chgData name="LEIDY BIBIANA DE LA OSSA VILLADIEGO" userId="S::leidy.delaossa@udea.edu.co::da6b8435-0084-44b1-8c3a-540dde7293ad" providerId="AD" clId="Web-{DE38E617-25D4-4FFC-BC9F-9BDE3B4D6C4A}" dt="2025-03-20T16:16:55.642" v="149" actId="1076"/>
        <pc:sldMkLst>
          <pc:docMk/>
          <pc:sldMk cId="289641779" sldId="262"/>
        </pc:sldMkLst>
        <pc:spChg chg="del mod">
          <ac:chgData name="LEIDY BIBIANA DE LA OSSA VILLADIEGO" userId="S::leidy.delaossa@udea.edu.co::da6b8435-0084-44b1-8c3a-540dde7293ad" providerId="AD" clId="Web-{DE38E617-25D4-4FFC-BC9F-9BDE3B4D6C4A}" dt="2025-03-20T16:16:24.876" v="136"/>
          <ac:spMkLst>
            <pc:docMk/>
            <pc:sldMk cId="289641779" sldId="262"/>
            <ac:spMk id="2" creationId="{01C61F4A-FB2D-1861-7F60-8D824A10AB88}"/>
          </ac:spMkLst>
        </pc:spChg>
        <pc:spChg chg="mod">
          <ac:chgData name="LEIDY BIBIANA DE LA OSSA VILLADIEGO" userId="S::leidy.delaossa@udea.edu.co::da6b8435-0084-44b1-8c3a-540dde7293ad" providerId="AD" clId="Web-{DE38E617-25D4-4FFC-BC9F-9BDE3B4D6C4A}" dt="2025-03-20T16:16:39.814" v="142"/>
          <ac:spMkLst>
            <pc:docMk/>
            <pc:sldMk cId="289641779" sldId="262"/>
            <ac:spMk id="3" creationId="{BFF8392F-92A1-C5C6-0032-114EB38717B9}"/>
          </ac:spMkLst>
        </pc:spChg>
        <pc:spChg chg="mod">
          <ac:chgData name="LEIDY BIBIANA DE LA OSSA VILLADIEGO" userId="S::leidy.delaossa@udea.edu.co::da6b8435-0084-44b1-8c3a-540dde7293ad" providerId="AD" clId="Web-{DE38E617-25D4-4FFC-BC9F-9BDE3B4D6C4A}" dt="2025-03-20T16:16:55.642" v="149" actId="1076"/>
          <ac:spMkLst>
            <pc:docMk/>
            <pc:sldMk cId="289641779" sldId="262"/>
            <ac:spMk id="7" creationId="{C3FF56B2-0856-E28C-6517-474AB3A9412A}"/>
          </ac:spMkLst>
        </pc:spChg>
        <pc:spChg chg="mod">
          <ac:chgData name="LEIDY BIBIANA DE LA OSSA VILLADIEGO" userId="S::leidy.delaossa@udea.edu.co::da6b8435-0084-44b1-8c3a-540dde7293ad" providerId="AD" clId="Web-{DE38E617-25D4-4FFC-BC9F-9BDE3B4D6C4A}" dt="2025-03-20T16:16:53.110" v="148" actId="1076"/>
          <ac:spMkLst>
            <pc:docMk/>
            <pc:sldMk cId="289641779" sldId="262"/>
            <ac:spMk id="8" creationId="{F90FD0C7-685B-6F57-BB89-2C34FE53EF28}"/>
          </ac:spMkLst>
        </pc:spChg>
        <pc:picChg chg="add mod">
          <ac:chgData name="LEIDY BIBIANA DE LA OSSA VILLADIEGO" userId="S::leidy.delaossa@udea.edu.co::da6b8435-0084-44b1-8c3a-540dde7293ad" providerId="AD" clId="Web-{DE38E617-25D4-4FFC-BC9F-9BDE3B4D6C4A}" dt="2025-03-20T16:16:48.985" v="147" actId="1076"/>
          <ac:picMkLst>
            <pc:docMk/>
            <pc:sldMk cId="289641779" sldId="262"/>
            <ac:picMk id="6" creationId="{FBDB69F9-E44F-76E8-3539-FD9CE511D02E}"/>
          </ac:picMkLst>
        </pc:picChg>
      </pc:sldChg>
      <pc:sldChg chg="modSp addAnim">
        <pc:chgData name="LEIDY BIBIANA DE LA OSSA VILLADIEGO" userId="S::leidy.delaossa@udea.edu.co::da6b8435-0084-44b1-8c3a-540dde7293ad" providerId="AD" clId="Web-{DE38E617-25D4-4FFC-BC9F-9BDE3B4D6C4A}" dt="2025-03-20T16:51:24.525" v="187"/>
        <pc:sldMkLst>
          <pc:docMk/>
          <pc:sldMk cId="3058847618" sldId="263"/>
        </pc:sldMkLst>
        <pc:spChg chg="mod">
          <ac:chgData name="LEIDY BIBIANA DE LA OSSA VILLADIEGO" userId="S::leidy.delaossa@udea.edu.co::da6b8435-0084-44b1-8c3a-540dde7293ad" providerId="AD" clId="Web-{DE38E617-25D4-4FFC-BC9F-9BDE3B4D6C4A}" dt="2025-03-20T15:46:51.054" v="18" actId="1076"/>
          <ac:spMkLst>
            <pc:docMk/>
            <pc:sldMk cId="3058847618" sldId="263"/>
            <ac:spMk id="8" creationId="{D4D53C6C-0776-D127-844F-282F962B91F7}"/>
          </ac:spMkLst>
        </pc:spChg>
      </pc:sldChg>
      <pc:sldChg chg="addSp delSp modSp addAnim">
        <pc:chgData name="LEIDY BIBIANA DE LA OSSA VILLADIEGO" userId="S::leidy.delaossa@udea.edu.co::da6b8435-0084-44b1-8c3a-540dde7293ad" providerId="AD" clId="Web-{DE38E617-25D4-4FFC-BC9F-9BDE3B4D6C4A}" dt="2025-03-20T16:52:24.088" v="191"/>
        <pc:sldMkLst>
          <pc:docMk/>
          <pc:sldMk cId="578391904" sldId="264"/>
        </pc:sldMkLst>
        <pc:spChg chg="mod">
          <ac:chgData name="LEIDY BIBIANA DE LA OSSA VILLADIEGO" userId="S::leidy.delaossa@udea.edu.co::da6b8435-0084-44b1-8c3a-540dde7293ad" providerId="AD" clId="Web-{DE38E617-25D4-4FFC-BC9F-9BDE3B4D6C4A}" dt="2025-03-20T15:46:18.148" v="12" actId="20577"/>
          <ac:spMkLst>
            <pc:docMk/>
            <pc:sldMk cId="578391904" sldId="264"/>
            <ac:spMk id="2" creationId="{7F84887C-2915-733D-E40F-E95F2C826B2F}"/>
          </ac:spMkLst>
        </pc:spChg>
        <pc:spChg chg="mod">
          <ac:chgData name="LEIDY BIBIANA DE LA OSSA VILLADIEGO" userId="S::leidy.delaossa@udea.edu.co::da6b8435-0084-44b1-8c3a-540dde7293ad" providerId="AD" clId="Web-{DE38E617-25D4-4FFC-BC9F-9BDE3B4D6C4A}" dt="2025-03-20T16:10:04.940" v="71" actId="14100"/>
          <ac:spMkLst>
            <pc:docMk/>
            <pc:sldMk cId="578391904" sldId="264"/>
            <ac:spMk id="3" creationId="{D0D67460-E4B6-2B42-12A8-278DA11AF17B}"/>
          </ac:spMkLst>
        </pc:spChg>
        <pc:spChg chg="add del mod">
          <ac:chgData name="LEIDY BIBIANA DE LA OSSA VILLADIEGO" userId="S::leidy.delaossa@udea.edu.co::da6b8435-0084-44b1-8c3a-540dde7293ad" providerId="AD" clId="Web-{DE38E617-25D4-4FFC-BC9F-9BDE3B4D6C4A}" dt="2025-03-20T16:00:03.598" v="35"/>
          <ac:spMkLst>
            <pc:docMk/>
            <pc:sldMk cId="578391904" sldId="264"/>
            <ac:spMk id="7" creationId="{D4A415CB-A2B2-55EC-E04C-D039BAE2BDF0}"/>
          </ac:spMkLst>
        </pc:spChg>
        <pc:picChg chg="add mod ord">
          <ac:chgData name="LEIDY BIBIANA DE LA OSSA VILLADIEGO" userId="S::leidy.delaossa@udea.edu.co::da6b8435-0084-44b1-8c3a-540dde7293ad" providerId="AD" clId="Web-{DE38E617-25D4-4FFC-BC9F-9BDE3B4D6C4A}" dt="2025-03-20T16:09:57.487" v="69" actId="1076"/>
          <ac:picMkLst>
            <pc:docMk/>
            <pc:sldMk cId="578391904" sldId="264"/>
            <ac:picMk id="8" creationId="{3C2519B8-5798-9D8B-F11C-72F18F803494}"/>
          </ac:picMkLst>
        </pc:picChg>
        <pc:picChg chg="del mod">
          <ac:chgData name="LEIDY BIBIANA DE LA OSSA VILLADIEGO" userId="S::leidy.delaossa@udea.edu.co::da6b8435-0084-44b1-8c3a-540dde7293ad" providerId="AD" clId="Web-{DE38E617-25D4-4FFC-BC9F-9BDE3B4D6C4A}" dt="2025-03-20T16:00:00.098" v="34"/>
          <ac:picMkLst>
            <pc:docMk/>
            <pc:sldMk cId="578391904" sldId="264"/>
            <ac:picMk id="2050" creationId="{B8AF690C-2E3D-0E5D-7440-220FECA1DFCE}"/>
          </ac:picMkLst>
        </pc:picChg>
      </pc:sldChg>
      <pc:sldChg chg="addSp delSp modSp addAnim">
        <pc:chgData name="LEIDY BIBIANA DE LA OSSA VILLADIEGO" userId="S::leidy.delaossa@udea.edu.co::da6b8435-0084-44b1-8c3a-540dde7293ad" providerId="AD" clId="Web-{DE38E617-25D4-4FFC-BC9F-9BDE3B4D6C4A}" dt="2025-03-20T16:52:46.197" v="202"/>
        <pc:sldMkLst>
          <pc:docMk/>
          <pc:sldMk cId="992622398" sldId="265"/>
        </pc:sldMkLst>
        <pc:spChg chg="mod">
          <ac:chgData name="LEIDY BIBIANA DE LA OSSA VILLADIEGO" userId="S::leidy.delaossa@udea.edu.co::da6b8435-0084-44b1-8c3a-540dde7293ad" providerId="AD" clId="Web-{DE38E617-25D4-4FFC-BC9F-9BDE3B4D6C4A}" dt="2025-03-20T16:12:56.142" v="112" actId="1076"/>
          <ac:spMkLst>
            <pc:docMk/>
            <pc:sldMk cId="992622398" sldId="265"/>
            <ac:spMk id="2" creationId="{EF790D0D-167A-1622-BDD3-3A89303F9B07}"/>
          </ac:spMkLst>
        </pc:spChg>
        <pc:spChg chg="mod">
          <ac:chgData name="LEIDY BIBIANA DE LA OSSA VILLADIEGO" userId="S::leidy.delaossa@udea.edu.co::da6b8435-0084-44b1-8c3a-540dde7293ad" providerId="AD" clId="Web-{DE38E617-25D4-4FFC-BC9F-9BDE3B4D6C4A}" dt="2025-03-20T16:14:35.720" v="124" actId="14100"/>
          <ac:spMkLst>
            <pc:docMk/>
            <pc:sldMk cId="992622398" sldId="265"/>
            <ac:spMk id="3" creationId="{79ECDA9D-2CAB-9E04-6FF7-44256D6EE723}"/>
          </ac:spMkLst>
        </pc:spChg>
        <pc:spChg chg="add mod">
          <ac:chgData name="LEIDY BIBIANA DE LA OSSA VILLADIEGO" userId="S::leidy.delaossa@udea.edu.co::da6b8435-0084-44b1-8c3a-540dde7293ad" providerId="AD" clId="Web-{DE38E617-25D4-4FFC-BC9F-9BDE3B4D6C4A}" dt="2025-03-20T16:52:44.947" v="201" actId="20577"/>
          <ac:spMkLst>
            <pc:docMk/>
            <pc:sldMk cId="992622398" sldId="265"/>
            <ac:spMk id="5" creationId="{9416C434-0F79-9E4D-31D5-8031412D2971}"/>
          </ac:spMkLst>
        </pc:spChg>
        <pc:spChg chg="add mod">
          <ac:chgData name="LEIDY BIBIANA DE LA OSSA VILLADIEGO" userId="S::leidy.delaossa@udea.edu.co::da6b8435-0084-44b1-8c3a-540dde7293ad" providerId="AD" clId="Web-{DE38E617-25D4-4FFC-BC9F-9BDE3B4D6C4A}" dt="2025-03-20T16:25:09.156" v="154" actId="1076"/>
          <ac:spMkLst>
            <pc:docMk/>
            <pc:sldMk cId="992622398" sldId="265"/>
            <ac:spMk id="7" creationId="{658297B9-0D73-6674-584C-EB14B951C9DD}"/>
          </ac:spMkLst>
        </pc:spChg>
        <pc:picChg chg="add del mod modCrop">
          <ac:chgData name="LEIDY BIBIANA DE LA OSSA VILLADIEGO" userId="S::leidy.delaossa@udea.edu.co::da6b8435-0084-44b1-8c3a-540dde7293ad" providerId="AD" clId="Web-{DE38E617-25D4-4FFC-BC9F-9BDE3B4D6C4A}" dt="2025-03-20T16:14:49.939" v="129"/>
          <ac:picMkLst>
            <pc:docMk/>
            <pc:sldMk cId="992622398" sldId="265"/>
            <ac:picMk id="8" creationId="{578B0809-9E2C-1A62-2F6B-7FBCECE0895F}"/>
          </ac:picMkLst>
        </pc:picChg>
        <pc:picChg chg="add mod">
          <ac:chgData name="LEIDY BIBIANA DE LA OSSA VILLADIEGO" userId="S::leidy.delaossa@udea.edu.co::da6b8435-0084-44b1-8c3a-540dde7293ad" providerId="AD" clId="Web-{DE38E617-25D4-4FFC-BC9F-9BDE3B4D6C4A}" dt="2025-03-20T16:24:40.562" v="153"/>
          <ac:picMkLst>
            <pc:docMk/>
            <pc:sldMk cId="992622398" sldId="265"/>
            <ac:picMk id="9" creationId="{95B4CA6E-62C4-77A2-3EFF-D256E2B77697}"/>
          </ac:picMkLst>
        </pc:picChg>
        <pc:picChg chg="del mod">
          <ac:chgData name="LEIDY BIBIANA DE LA OSSA VILLADIEGO" userId="S::leidy.delaossa@udea.edu.co::da6b8435-0084-44b1-8c3a-540dde7293ad" providerId="AD" clId="Web-{DE38E617-25D4-4FFC-BC9F-9BDE3B4D6C4A}" dt="2025-03-20T16:10:14.284" v="72"/>
          <ac:picMkLst>
            <pc:docMk/>
            <pc:sldMk cId="992622398" sldId="265"/>
            <ac:picMk id="1026" creationId="{B1FFCC3C-930C-5272-31F0-85DE39FFF7D8}"/>
          </ac:picMkLst>
        </pc:picChg>
      </pc:sldChg>
      <pc:sldChg chg="addSp delSp modSp">
        <pc:chgData name="LEIDY BIBIANA DE LA OSSA VILLADIEGO" userId="S::leidy.delaossa@udea.edu.co::da6b8435-0084-44b1-8c3a-540dde7293ad" providerId="AD" clId="Web-{DE38E617-25D4-4FFC-BC9F-9BDE3B4D6C4A}" dt="2025-03-20T16:09:52.565" v="67" actId="20577"/>
        <pc:sldMkLst>
          <pc:docMk/>
          <pc:sldMk cId="3007436441" sldId="266"/>
        </pc:sldMkLst>
        <pc:spChg chg="add mod">
          <ac:chgData name="LEIDY BIBIANA DE LA OSSA VILLADIEGO" userId="S::leidy.delaossa@udea.edu.co::da6b8435-0084-44b1-8c3a-540dde7293ad" providerId="AD" clId="Web-{DE38E617-25D4-4FFC-BC9F-9BDE3B4D6C4A}" dt="2025-03-20T15:48:18.960" v="26" actId="14100"/>
          <ac:spMkLst>
            <pc:docMk/>
            <pc:sldMk cId="3007436441" sldId="266"/>
            <ac:spMk id="4" creationId="{3F46AFD8-714A-8A17-FAA2-26AB389A96AA}"/>
          </ac:spMkLst>
        </pc:spChg>
        <pc:spChg chg="mod">
          <ac:chgData name="LEIDY BIBIANA DE LA OSSA VILLADIEGO" userId="S::leidy.delaossa@udea.edu.co::da6b8435-0084-44b1-8c3a-540dde7293ad" providerId="AD" clId="Web-{DE38E617-25D4-4FFC-BC9F-9BDE3B4D6C4A}" dt="2025-03-20T16:09:52.565" v="67" actId="20577"/>
          <ac:spMkLst>
            <pc:docMk/>
            <pc:sldMk cId="3007436441" sldId="266"/>
            <ac:spMk id="7" creationId="{6E8A9EB4-FD80-5878-2341-5C56F76C6CFA}"/>
          </ac:spMkLst>
        </pc:spChg>
        <pc:spChg chg="del">
          <ac:chgData name="LEIDY BIBIANA DE LA OSSA VILLADIEGO" userId="S::leidy.delaossa@udea.edu.co::da6b8435-0084-44b1-8c3a-540dde7293ad" providerId="AD" clId="Web-{DE38E617-25D4-4FFC-BC9F-9BDE3B4D6C4A}" dt="2025-03-20T15:48:18.476" v="24"/>
          <ac:spMkLst>
            <pc:docMk/>
            <pc:sldMk cId="3007436441" sldId="266"/>
            <ac:spMk id="8" creationId="{5DF18D2D-C094-716F-5F75-D1B1F62ABF09}"/>
          </ac:spMkLst>
        </pc:spChg>
      </pc:sldChg>
      <pc:sldChg chg="modSp addAnim">
        <pc:chgData name="LEIDY BIBIANA DE LA OSSA VILLADIEGO" userId="S::leidy.delaossa@udea.edu.co::da6b8435-0084-44b1-8c3a-540dde7293ad" providerId="AD" clId="Web-{DE38E617-25D4-4FFC-BC9F-9BDE3B4D6C4A}" dt="2025-03-20T16:52:12.291" v="189"/>
        <pc:sldMkLst>
          <pc:docMk/>
          <pc:sldMk cId="115650802" sldId="267"/>
        </pc:sldMkLst>
        <pc:spChg chg="mod">
          <ac:chgData name="LEIDY BIBIANA DE LA OSSA VILLADIEGO" userId="S::leidy.delaossa@udea.edu.co::da6b8435-0084-44b1-8c3a-540dde7293ad" providerId="AD" clId="Web-{DE38E617-25D4-4FFC-BC9F-9BDE3B4D6C4A}" dt="2025-03-20T15:45:00.726" v="4" actId="1076"/>
          <ac:spMkLst>
            <pc:docMk/>
            <pc:sldMk cId="115650802" sldId="267"/>
            <ac:spMk id="3" creationId="{0EBEF3AC-6589-AE02-3A4F-3BE5DB974516}"/>
          </ac:spMkLst>
        </pc:spChg>
        <pc:picChg chg="mod">
          <ac:chgData name="LEIDY BIBIANA DE LA OSSA VILLADIEGO" userId="S::leidy.delaossa@udea.edu.co::da6b8435-0084-44b1-8c3a-540dde7293ad" providerId="AD" clId="Web-{DE38E617-25D4-4FFC-BC9F-9BDE3B4D6C4A}" dt="2025-03-20T15:45:09.336" v="7"/>
          <ac:picMkLst>
            <pc:docMk/>
            <pc:sldMk cId="115650802" sldId="267"/>
            <ac:picMk id="9" creationId="{065F5F9E-DE1F-C251-E2B7-3C8DF0BE459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C03C1C-996E-463D-B03F-BF343B85030A}" type="datetimeFigureOut">
              <a:rPr lang="es-CO" smtClean="0"/>
              <a:t>27/03/2025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C5FF20-CE99-40CC-A854-05E07336427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77101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FF20-CE99-40CC-A854-05E07336427A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03132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CA46A3B0-CF96-69EA-A311-666D14EA4C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472E697-4619-BF46-B361-9911DC910F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27/03/2025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778358B-D270-5A94-7F64-8EAD3A5F5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FC228E4-880C-53A5-098B-FF557357E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47868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34269FB-9A74-13D9-C8FD-8D8043599F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27/03/2025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40716CC-0C2C-3B93-85A5-230AB48A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E0D8E20-C0C2-FED6-91A1-A23BF128B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06301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A21E9F-4E7A-BFB8-B08F-1C01D9CD6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4A3145-0C2B-E0D9-2D89-3116D217F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B5AE519-14B4-527C-A376-1F52C8CF56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D80CB92-592D-DA3F-17B5-D93F66E519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27/03/2025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E31A0C-2BEB-9083-EE5F-C7A487A7C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D53061F-93B5-26A8-44B9-A73279104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682589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662B7B-485D-84F0-940F-0FC9F38E2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A286106-6727-FAB2-AEF0-8289203588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7C21FB0-ABF5-CD4C-98C9-06A33824B6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94BA683-50E0-8D15-9C26-BAECA5D28F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27/03/2025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421F1C0-FC2B-E076-DDA8-35B6776B0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5C8A90E-40F4-D1A1-2688-643F98460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114482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0BFCB4-767E-0391-73C6-3574E4D4B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75A4C6C-0FF8-A984-3AE2-837E48F86C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5FCCC98-8DE0-5B99-2D47-01FE6D75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27/03/2025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5D1952D-9582-89E2-8C14-0D441E723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2436573-D791-BC7A-B388-82B5532FE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962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89D6C2E-704C-3B9F-7F6F-3DE03BFF82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BFB6AB6-0488-47DD-84F0-4BBB74DA1E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B585312-1FF1-83E4-5460-5BFE75B449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27/03/2025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1E27ED9-668D-2C5D-52E5-3C30A60AD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9FD7CB6-B81D-1998-5BA5-B34C244E7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5904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0DB198-E736-AEF0-E792-8900FC6F25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59B2BBB-D310-130D-61E2-A52B5F3C49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7" name="Marcador de número de diapositiva 5">
            <a:extLst>
              <a:ext uri="{FF2B5EF4-FFF2-40B4-BE49-F238E27FC236}">
                <a16:creationId xmlns:a16="http://schemas.microsoft.com/office/drawing/2014/main" id="{56D6F50A-7F89-CC82-0E6F-6CB28C271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311992" cy="365125"/>
          </a:xfrm>
        </p:spPr>
        <p:txBody>
          <a:bodyPr/>
          <a:lstStyle>
            <a:lvl1pPr>
              <a:defRPr sz="1400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</p:spTree>
    <p:extLst>
      <p:ext uri="{BB962C8B-B14F-4D97-AF65-F5344CB8AC3E}">
        <p14:creationId xmlns:p14="http://schemas.microsoft.com/office/powerpoint/2010/main" val="2003561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C4A6B2-CE3C-2437-C8CE-E1F991B2A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585D04-A325-8667-B63F-19D2F8A01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1088"/>
            <a:ext cx="10515600" cy="4014403"/>
          </a:xfrm>
        </p:spPr>
        <p:txBody>
          <a:bodyPr/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74A4D6-1710-498B-289C-0D60F624E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39428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33714A00-A1BF-DCB8-888C-EE3912C51A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08088" y="1739900"/>
            <a:ext cx="9844087" cy="382588"/>
          </a:xfr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lang="es-ES"/>
              <a:t>Sub título /Sub tema</a:t>
            </a:r>
          </a:p>
        </p:txBody>
      </p:sp>
    </p:spTree>
    <p:extLst>
      <p:ext uri="{BB962C8B-B14F-4D97-AF65-F5344CB8AC3E}">
        <p14:creationId xmlns:p14="http://schemas.microsoft.com/office/powerpoint/2010/main" val="1559941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C4A6B2-CE3C-2437-C8CE-E1F991B2A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585D04-A325-8667-B63F-19D2F8A01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827" y="2190412"/>
            <a:ext cx="7453544" cy="4014403"/>
          </a:xfrm>
        </p:spPr>
        <p:txBody>
          <a:bodyPr/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74A4D6-1710-498B-289C-0D60F624E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06205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33714A00-A1BF-DCB8-888C-EE3912C51A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08088" y="1739900"/>
            <a:ext cx="9844087" cy="382588"/>
          </a:xfr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lang="es-ES"/>
              <a:t>Sub título /Sub tema</a:t>
            </a:r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1BA6E64D-AFF2-C3C1-9EA0-846C74CCCBF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10728" y="2190027"/>
            <a:ext cx="3651445" cy="4014788"/>
          </a:xfrm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8928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C4A6B2-CE3C-2437-C8CE-E1F991B2A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585D04-A325-8667-B63F-19D2F8A01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5443" y="2190412"/>
            <a:ext cx="7453544" cy="4014403"/>
          </a:xfrm>
        </p:spPr>
        <p:txBody>
          <a:bodyPr/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74A4D6-1710-498B-289C-0D60F624E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3" y="6293250"/>
            <a:ext cx="337724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33714A00-A1BF-DCB8-888C-EE3912C51A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08088" y="1739900"/>
            <a:ext cx="9844087" cy="382588"/>
          </a:xfr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lang="es-ES"/>
              <a:t>Sub título /Sub tema</a:t>
            </a:r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1BA6E64D-AFF2-C3C1-9EA0-846C74CCCBF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9827" y="2190027"/>
            <a:ext cx="3651445" cy="4014788"/>
          </a:xfrm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110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71FF00-C5DC-9C6C-5690-B4DED5FF6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12F6773-717A-14F1-AFE5-A38AE9EC5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006994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Marcador de número de diapositiva 5">
            <a:extLst>
              <a:ext uri="{FF2B5EF4-FFF2-40B4-BE49-F238E27FC236}">
                <a16:creationId xmlns:a16="http://schemas.microsoft.com/office/drawing/2014/main" id="{8F62A749-A68C-5C23-FB4D-2AB56517A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266272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</p:spTree>
    <p:extLst>
      <p:ext uri="{BB962C8B-B14F-4D97-AF65-F5344CB8AC3E}">
        <p14:creationId xmlns:p14="http://schemas.microsoft.com/office/powerpoint/2010/main" val="2456705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9C5A61-15F5-B7E4-B0B2-5A7EA5982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D1B182F-EAAF-FFC6-ABE3-672E16AEFC3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400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s-ES" err="1"/>
              <a:t>aa</a:t>
            </a:r>
            <a:endParaRPr lang="es-ES"/>
          </a:p>
          <a:p>
            <a:pPr lvl="1"/>
            <a:r>
              <a:rPr lang="es-ES" err="1"/>
              <a:t>bb</a:t>
            </a:r>
            <a:r>
              <a:rPr lang="es-ES"/>
              <a:t> nivel</a:t>
            </a:r>
          </a:p>
          <a:p>
            <a:pPr lvl="2"/>
            <a:r>
              <a:rPr lang="es-ES" err="1"/>
              <a:t>cc</a:t>
            </a:r>
            <a:r>
              <a:rPr lang="es-ES"/>
              <a:t> nivel</a:t>
            </a:r>
          </a:p>
          <a:p>
            <a:pPr lvl="3"/>
            <a:r>
              <a:rPr lang="es-ES" err="1"/>
              <a:t>dd</a:t>
            </a:r>
            <a:r>
              <a:rPr lang="es-ES"/>
              <a:t> nivel</a:t>
            </a:r>
          </a:p>
          <a:p>
            <a:pPr lvl="4"/>
            <a:r>
              <a:rPr lang="es-ES" err="1"/>
              <a:t>ee</a:t>
            </a:r>
            <a:r>
              <a:rPr lang="es-ES"/>
              <a:t>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5648ED2-99F0-08F7-0691-A51B09DD65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8" name="Marcador de número de diapositiva 5">
            <a:extLst>
              <a:ext uri="{FF2B5EF4-FFF2-40B4-BE49-F238E27FC236}">
                <a16:creationId xmlns:a16="http://schemas.microsoft.com/office/drawing/2014/main" id="{92D3A01C-AFF0-78E5-8087-F917A4828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449152" cy="365125"/>
          </a:xfrm>
        </p:spPr>
        <p:txBody>
          <a:bodyPr/>
          <a:lstStyle>
            <a:lvl1pPr>
              <a:defRPr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</p:spTree>
    <p:extLst>
      <p:ext uri="{BB962C8B-B14F-4D97-AF65-F5344CB8AC3E}">
        <p14:creationId xmlns:p14="http://schemas.microsoft.com/office/powerpoint/2010/main" val="1081686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F4984F-2CD3-94D2-A1E2-4C04137F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42D6691-E78B-8FA7-6309-CEFE12D20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6A98656-1C10-21A9-2BF5-C6044580D1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CE6B47F-6CAF-0C17-3866-A4499C390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97284A3-ABE9-393E-69BA-5B54F5698A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EE07515-4617-8C37-B711-460DCE22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27/03/2025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FC46ABD-F058-4871-9C83-2300D5E34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10" name="Marcador de número de diapositiva 5">
            <a:extLst>
              <a:ext uri="{FF2B5EF4-FFF2-40B4-BE49-F238E27FC236}">
                <a16:creationId xmlns:a16="http://schemas.microsoft.com/office/drawing/2014/main" id="{55872AAA-668F-7D80-D25C-02BD9FF83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376000" cy="365125"/>
          </a:xfrm>
        </p:spPr>
        <p:txBody>
          <a:bodyPr/>
          <a:lstStyle>
            <a:lvl1pPr>
              <a:defRPr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</p:spTree>
    <p:extLst>
      <p:ext uri="{BB962C8B-B14F-4D97-AF65-F5344CB8AC3E}">
        <p14:creationId xmlns:p14="http://schemas.microsoft.com/office/powerpoint/2010/main" val="2851943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986202-8179-D995-7525-EEF79FD51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8E0DC97-8C4C-B6A3-A3A0-DD4EF2F26E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27/03/2025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35827DD-63F3-CFE8-66E2-2833D2D52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7A0CCA4-FEF7-E0D7-A0CC-97A6189D0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98695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aptura de pantalla de computadora&#10;&#10;Descripción generada automáticamente">
            <a:extLst>
              <a:ext uri="{FF2B5EF4-FFF2-40B4-BE49-F238E27FC236}">
                <a16:creationId xmlns:a16="http://schemas.microsoft.com/office/drawing/2014/main" id="{FC69B39E-BEA6-89FC-5629-4A5D48EBD9C9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6FD3344-F58B-D03F-746A-7BC560571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00138"/>
            <a:ext cx="10515600" cy="5461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A24C327-2B87-E019-2437-2E3A7FF26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 err="1"/>
              <a:t>aa</a:t>
            </a:r>
            <a:r>
              <a:rPr lang="es-ES"/>
              <a:t> nivel</a:t>
            </a:r>
          </a:p>
          <a:p>
            <a:pPr lvl="2"/>
            <a:r>
              <a:rPr lang="es-ES" err="1"/>
              <a:t>bb</a:t>
            </a:r>
            <a:r>
              <a:rPr lang="es-ES"/>
              <a:t> nivel</a:t>
            </a:r>
          </a:p>
          <a:p>
            <a:pPr lvl="3"/>
            <a:r>
              <a:rPr lang="es-ES" err="1"/>
              <a:t>cc</a:t>
            </a:r>
            <a:r>
              <a:rPr lang="es-ES"/>
              <a:t> nivel</a:t>
            </a:r>
          </a:p>
          <a:p>
            <a:pPr lvl="4"/>
            <a:r>
              <a:rPr lang="es-ES" err="1"/>
              <a:t>dd</a:t>
            </a:r>
            <a:r>
              <a:rPr lang="es-ES"/>
              <a:t> nivel</a:t>
            </a:r>
            <a:endParaRPr lang="es-CO"/>
          </a:p>
        </p:txBody>
      </p:sp>
      <p:sp>
        <p:nvSpPr>
          <p:cNvPr id="9" name="Marcador de número de diapositiva 5">
            <a:extLst>
              <a:ext uri="{FF2B5EF4-FFF2-40B4-BE49-F238E27FC236}">
                <a16:creationId xmlns:a16="http://schemas.microsoft.com/office/drawing/2014/main" id="{D269E7F1-7F74-EFB3-051D-2B9875FD5D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616952" y="6293250"/>
            <a:ext cx="373684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</p:spTree>
    <p:extLst>
      <p:ext uri="{BB962C8B-B14F-4D97-AF65-F5344CB8AC3E}">
        <p14:creationId xmlns:p14="http://schemas.microsoft.com/office/powerpoint/2010/main" val="877339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1" r:id="rId2"/>
    <p:sldLayoutId id="2147483662" r:id="rId3"/>
    <p:sldLayoutId id="2147483673" r:id="rId4"/>
    <p:sldLayoutId id="2147483674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rgbClr val="00154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rgbClr val="006994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kern="1200">
          <a:solidFill>
            <a:srgbClr val="00154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154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154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154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6474A2-1BF7-0484-7216-1CC97362F3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20554AA4-D706-F56E-1E56-D73078E5A4A7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619761" y="2035356"/>
            <a:ext cx="10569575" cy="1949450"/>
          </a:xfrm>
        </p:spPr>
        <p:txBody>
          <a:bodyPr>
            <a:normAutofit fontScale="90000"/>
          </a:bodyPr>
          <a:lstStyle/>
          <a:p>
            <a:pPr>
              <a:lnSpc>
                <a:spcPct val="80000"/>
              </a:lnSpc>
            </a:pPr>
            <a:r>
              <a:rPr lang="es-ES" sz="4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Desarrollo de habilidades digitales en los profesionales de administración de empresas: caso G-líderes UdeA Caucasia</a:t>
            </a:r>
            <a:endParaRPr lang="es-CO" sz="48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Poppins" panose="00000500000000000000" pitchFamily="50" charset="0"/>
            </a:endParaRP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B00EF31C-DADE-C3EB-134D-6046EC8C2CA0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619761" y="4223069"/>
            <a:ext cx="9144000" cy="490537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s-ES" sz="2000" b="1">
                <a:solidFill>
                  <a:srgbClr val="FDC62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Investigación en proceso</a:t>
            </a:r>
            <a:endParaRPr lang="es-CO" sz="2000" b="1">
              <a:solidFill>
                <a:srgbClr val="FDC62C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  <p:sp>
        <p:nvSpPr>
          <p:cNvPr id="2" name="Subtítulo 2">
            <a:extLst>
              <a:ext uri="{FF2B5EF4-FFF2-40B4-BE49-F238E27FC236}">
                <a16:creationId xmlns:a16="http://schemas.microsoft.com/office/drawing/2014/main" id="{9650DF98-38D1-622B-D677-95562BC292B7}"/>
              </a:ext>
            </a:extLst>
          </p:cNvPr>
          <p:cNvSpPr txBox="1">
            <a:spLocks/>
          </p:cNvSpPr>
          <p:nvPr/>
        </p:nvSpPr>
        <p:spPr>
          <a:xfrm>
            <a:off x="1251357" y="5159755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León Jaime Acosta Herrera</a:t>
            </a:r>
            <a:endParaRPr kumimoji="0" lang="es-CO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 Display" panose="02110004020202020204"/>
              <a:ea typeface="+mn-ea"/>
              <a:cs typeface="Poppins" panose="00000500000000000000" pitchFamily="50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8B4CDB0-1AEA-565E-4D88-AA899A459133}"/>
              </a:ext>
            </a:extLst>
          </p:cNvPr>
          <p:cNvSpPr txBox="1">
            <a:spLocks/>
          </p:cNvSpPr>
          <p:nvPr/>
        </p:nvSpPr>
        <p:spPr>
          <a:xfrm>
            <a:off x="334748" y="5432374"/>
            <a:ext cx="4248150" cy="24756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s-CO" sz="1200" i="1">
                <a:solidFill>
                  <a:srgbClr val="98E3F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ptos Display" panose="02110004020202020204"/>
                <a:cs typeface="Poppins"/>
              </a:rPr>
              <a:t> Investigador</a:t>
            </a:r>
            <a:endParaRPr kumimoji="0" lang="es-CO" sz="1200" b="0" i="1" u="none" strike="noStrike" kern="1200" cap="none" spc="0" normalizeH="0" baseline="0" noProof="0">
              <a:ln>
                <a:noFill/>
              </a:ln>
              <a:solidFill>
                <a:srgbClr val="98E3F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 Display" panose="02110004020202020204"/>
              <a:ea typeface="+mn-ea"/>
              <a:cs typeface="Poppins" panose="00000500000000000000" pitchFamily="50" charset="0"/>
            </a:endParaRP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D8CBEC5A-6C0F-9D62-ED25-448553ED7AF8}"/>
              </a:ext>
            </a:extLst>
          </p:cNvPr>
          <p:cNvSpPr txBox="1">
            <a:spLocks/>
          </p:cNvSpPr>
          <p:nvPr/>
        </p:nvSpPr>
        <p:spPr>
          <a:xfrm>
            <a:off x="4591686" y="5159755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Marco Julio Cañas Campillo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64AD9D28-1635-11E8-8722-8FDA0EB1C1F7}"/>
              </a:ext>
            </a:extLst>
          </p:cNvPr>
          <p:cNvSpPr txBox="1">
            <a:spLocks/>
          </p:cNvSpPr>
          <p:nvPr/>
        </p:nvSpPr>
        <p:spPr>
          <a:xfrm>
            <a:off x="4591686" y="5425797"/>
            <a:ext cx="2370759" cy="23651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CO" sz="1200" i="1">
                <a:solidFill>
                  <a:srgbClr val="98E3F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ptos Display" panose="02110004020202020204"/>
                <a:cs typeface="Poppins"/>
              </a:rPr>
              <a:t>Investigador</a:t>
            </a:r>
            <a:endParaRPr lang="es-CO" sz="1200" b="0" i="1" u="none" strike="noStrike" kern="1200" cap="none" spc="0" normalizeH="0" baseline="0" noProof="0">
              <a:ln>
                <a:noFill/>
              </a:ln>
              <a:solidFill>
                <a:srgbClr val="98E3F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 Display" panose="02110004020202020204"/>
              <a:cs typeface="Poppins" panose="00000500000000000000" pitchFamily="50" charset="0"/>
            </a:endParaRP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359A657B-3094-7C5F-AF4B-7AEE337C5842}"/>
              </a:ext>
            </a:extLst>
          </p:cNvPr>
          <p:cNvSpPr txBox="1">
            <a:spLocks/>
          </p:cNvSpPr>
          <p:nvPr/>
        </p:nvSpPr>
        <p:spPr>
          <a:xfrm>
            <a:off x="7752172" y="5159755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Leidy Bibiana de la Ossa Villadiego</a:t>
            </a:r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459D0A62-3BD1-6126-7870-6296824DA6B5}"/>
              </a:ext>
            </a:extLst>
          </p:cNvPr>
          <p:cNvSpPr txBox="1">
            <a:spLocks/>
          </p:cNvSpPr>
          <p:nvPr/>
        </p:nvSpPr>
        <p:spPr>
          <a:xfrm>
            <a:off x="7752172" y="5432374"/>
            <a:ext cx="3064985" cy="2475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1200" b="0" i="1" u="none" strike="noStrike" kern="1200" cap="none" spc="0" normalizeH="0" baseline="0" noProof="0">
                <a:ln>
                  <a:noFill/>
                </a:ln>
                <a:solidFill>
                  <a:srgbClr val="98E3F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Investigador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BF2C393-624A-15D6-1FC0-C2F55067B5A6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3073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1">
            <a:extLst>
              <a:ext uri="{FF2B5EF4-FFF2-40B4-BE49-F238E27FC236}">
                <a16:creationId xmlns:a16="http://schemas.microsoft.com/office/drawing/2014/main" id="{F4341005-F81E-9C02-E892-14F8376E5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2323"/>
            <a:ext cx="10515600" cy="546100"/>
          </a:xfrm>
        </p:spPr>
        <p:txBody>
          <a:bodyPr/>
          <a:lstStyle/>
          <a:p>
            <a:r>
              <a:rPr lang="es-ES"/>
              <a:t>Introducción </a:t>
            </a:r>
          </a:p>
        </p:txBody>
      </p:sp>
      <p:sp>
        <p:nvSpPr>
          <p:cNvPr id="13" name="Marcador de contenido 12">
            <a:extLst>
              <a:ext uri="{FF2B5EF4-FFF2-40B4-BE49-F238E27FC236}">
                <a16:creationId xmlns:a16="http://schemas.microsoft.com/office/drawing/2014/main" id="{672FDD69-A93C-2C0B-DF40-EB1673A1A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948" y="1754067"/>
            <a:ext cx="5598009" cy="286657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742950" lvl="1" indent="-285750" algn="just">
              <a:buFont typeface="Wingdings" panose="020B0604020202020204" pitchFamily="34" charset="0"/>
              <a:buChar char="ü"/>
            </a:pPr>
            <a:r>
              <a:rPr lang="es-ES" sz="1700" dirty="0"/>
              <a:t>En Colombia existe la </a:t>
            </a:r>
            <a:r>
              <a:rPr lang="es-ES" sz="1700" b="1" dirty="0"/>
              <a:t>necesidad de promover el desarrollo de habilidades digitales </a:t>
            </a:r>
            <a:r>
              <a:rPr lang="es-ES" sz="1700" dirty="0"/>
              <a:t>básicas, intermedias y avanzadas (MEN, 2023).</a:t>
            </a:r>
          </a:p>
          <a:p>
            <a:pPr marL="742950" lvl="1" indent="-285750" algn="just">
              <a:buFont typeface="Wingdings" panose="020B0604020202020204" pitchFamily="34" charset="0"/>
              <a:buChar char="ü"/>
            </a:pPr>
            <a:endParaRPr lang="es-ES" sz="1700" dirty="0"/>
          </a:p>
          <a:p>
            <a:pPr marL="742950" lvl="1" indent="-285750" algn="just">
              <a:buFont typeface="Wingdings" panose="020B0604020202020204" pitchFamily="34" charset="0"/>
              <a:buChar char="ü"/>
            </a:pPr>
            <a:r>
              <a:rPr lang="es-ES" sz="1700" dirty="0"/>
              <a:t>La proporción de jóvenes y adultos con habilidades TIC, para cada categoría (B-I-A), es de 34.7%, 26.4%, y 4.6% (UNESCO, 2021).</a:t>
            </a:r>
          </a:p>
          <a:p>
            <a:pPr marL="742950" lvl="1" indent="-285750" algn="just">
              <a:buFont typeface="Wingdings" panose="020B0604020202020204" pitchFamily="34" charset="0"/>
              <a:buChar char="ü"/>
            </a:pPr>
            <a:endParaRPr lang="es-ES" sz="1700" dirty="0"/>
          </a:p>
          <a:p>
            <a:pPr marL="742950" lvl="1" indent="-285750" algn="just">
              <a:buFont typeface="Wingdings" panose="020B0604020202020204" pitchFamily="34" charset="0"/>
              <a:buChar char="ü"/>
            </a:pPr>
            <a:r>
              <a:rPr lang="es-ES" sz="1700" dirty="0"/>
              <a:t>Persiste una </a:t>
            </a:r>
            <a:r>
              <a:rPr lang="es-ES" sz="1700" b="1" dirty="0"/>
              <a:t>alta brecha regional </a:t>
            </a:r>
            <a:r>
              <a:rPr lang="es-ES" sz="1700" dirty="0"/>
              <a:t>en habilidades digitales.</a:t>
            </a:r>
          </a:p>
          <a:p>
            <a:pPr marL="457200" lvl="1" indent="0" algn="just">
              <a:buNone/>
            </a:pPr>
            <a:endParaRPr lang="es-ES" sz="1700" dirty="0"/>
          </a:p>
          <a:p>
            <a:pPr marL="457200" lvl="1" indent="0" algn="just">
              <a:buNone/>
            </a:pPr>
            <a:endParaRPr lang="es-ES" sz="1700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5244914-7036-ADE0-799A-E83B9C9388C3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14F03DF-DBB4-40CB-FC81-ACE49D2FF3FA}"/>
              </a:ext>
            </a:extLst>
          </p:cNvPr>
          <p:cNvSpPr txBox="1"/>
          <p:nvPr/>
        </p:nvSpPr>
        <p:spPr>
          <a:xfrm>
            <a:off x="278296" y="4645752"/>
            <a:ext cx="11337236" cy="156966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400" b="1">
                <a:solidFill>
                  <a:srgbClr val="001542"/>
                </a:solidFill>
                <a:cs typeface="Segoe UI"/>
              </a:rPr>
              <a:t>Objetivo</a:t>
            </a:r>
            <a:endParaRPr lang="es-ES" sz="2400"/>
          </a:p>
          <a:p>
            <a:pPr algn="ctr"/>
            <a:r>
              <a:rPr lang="es-ES" b="1">
                <a:solidFill>
                  <a:srgbClr val="001542"/>
                </a:solidFill>
                <a:cs typeface="Segoe UI"/>
              </a:rPr>
              <a:t>Desarrollar habilidades digitales</a:t>
            </a:r>
            <a:r>
              <a:rPr lang="es-ES">
                <a:solidFill>
                  <a:srgbClr val="001542"/>
                </a:solidFill>
                <a:cs typeface="Segoe UI"/>
              </a:rPr>
              <a:t> en los profesionales de Administración de Empresas: Caso G-Líderes UdeA Caucasia, para entender cómo mejorar la preparación de los futuros administradores y así enfrentar los desafíos digitales, promoviendo su relevancia y competitividad en el mercado laboral.</a:t>
            </a:r>
            <a:r>
              <a:rPr lang="en-US">
                <a:cs typeface="Segoe UI"/>
              </a:rPr>
              <a:t>​</a:t>
            </a:r>
            <a:endParaRPr lang="en-US"/>
          </a:p>
          <a:p>
            <a:pPr algn="ctr"/>
            <a:endParaRPr lang="es-ES">
              <a:solidFill>
                <a:srgbClr val="001542"/>
              </a:solidFill>
              <a:highlight>
                <a:srgbClr val="FFFF00"/>
              </a:highlight>
              <a:cs typeface="Segoe UI"/>
            </a:endParaRPr>
          </a:p>
        </p:txBody>
      </p:sp>
      <p:sp>
        <p:nvSpPr>
          <p:cNvPr id="4" name="Marcador de contenido 12">
            <a:extLst>
              <a:ext uri="{FF2B5EF4-FFF2-40B4-BE49-F238E27FC236}">
                <a16:creationId xmlns:a16="http://schemas.microsoft.com/office/drawing/2014/main" id="{34B7D8B1-6EE5-B072-B3A5-2E5041376EAD}"/>
              </a:ext>
            </a:extLst>
          </p:cNvPr>
          <p:cNvSpPr txBox="1">
            <a:spLocks/>
          </p:cNvSpPr>
          <p:nvPr/>
        </p:nvSpPr>
        <p:spPr>
          <a:xfrm>
            <a:off x="5614740" y="1724887"/>
            <a:ext cx="6000792" cy="26039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699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lvl="1" indent="-285750" algn="just">
              <a:buFont typeface="Wingdings" panose="020B0604020202020204" pitchFamily="34" charset="0"/>
              <a:buChar char="ü"/>
            </a:pPr>
            <a:r>
              <a:rPr lang="es-ES" sz="1700" dirty="0"/>
              <a:t>El país requiere mejorar la competitividad de su talento digital - para 2019 Colombia se ubicó en el puesto 94 de 141 países en cuanto a las habilidades digitales de la fuerza laboral- (FEM, 2021).</a:t>
            </a:r>
          </a:p>
          <a:p>
            <a:pPr marL="742950" lvl="1" indent="-285750" algn="just">
              <a:buFont typeface="Wingdings" panose="020B0604020202020204" pitchFamily="34" charset="0"/>
              <a:buChar char="ü"/>
            </a:pPr>
            <a:endParaRPr lang="es-ES" sz="1700" dirty="0"/>
          </a:p>
          <a:p>
            <a:pPr marL="742950" lvl="1" indent="-285750" algn="just">
              <a:buFont typeface="Wingdings" panose="020B0604020202020204" pitchFamily="34" charset="0"/>
              <a:buChar char="ü"/>
            </a:pPr>
            <a:r>
              <a:rPr lang="es-ES" sz="1700" dirty="0"/>
              <a:t>En el país sigue siendo bajo el acceso a las tecnologías digitales por parte de los estudiantes, principalmente en las sedes educativas oficiales (MEN, 2023).</a:t>
            </a:r>
          </a:p>
          <a:p>
            <a:pPr marL="457200" lvl="1" indent="0" algn="just">
              <a:buFont typeface="Arial" panose="020B0604020202020204" pitchFamily="34" charset="0"/>
              <a:buNone/>
            </a:pPr>
            <a:endParaRPr lang="es-ES" sz="1700" dirty="0"/>
          </a:p>
          <a:p>
            <a:pPr marL="457200" lvl="1" indent="0" algn="just">
              <a:buFont typeface="Arial" panose="020B0604020202020204" pitchFamily="34" charset="0"/>
              <a:buNone/>
            </a:pPr>
            <a:endParaRPr lang="es-ES" sz="1700" dirty="0"/>
          </a:p>
        </p:txBody>
      </p:sp>
    </p:spTree>
    <p:extLst>
      <p:ext uri="{BB962C8B-B14F-4D97-AF65-F5344CB8AC3E}">
        <p14:creationId xmlns:p14="http://schemas.microsoft.com/office/powerpoint/2010/main" val="1397273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  <p:bldP spid="3" grpId="0" animBg="1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C8A72A0-301D-FA0C-21E0-6545F92085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3F7EE26-9654-BDE2-F759-75A691826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903" y="911370"/>
            <a:ext cx="10515600" cy="546100"/>
          </a:xfrm>
        </p:spPr>
        <p:txBody>
          <a:bodyPr/>
          <a:lstStyle/>
          <a:p>
            <a:r>
              <a:rPr lang="es-ES" sz="3200"/>
              <a:t>Marco referencial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89E4BF65-F31F-8737-8C1F-C98CFD866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270" y="1939744"/>
            <a:ext cx="5701471" cy="1317566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/>
          <a:p>
            <a:pPr marL="0" indent="0" algn="ctr">
              <a:buNone/>
            </a:pPr>
            <a:r>
              <a:rPr lang="es-ES" sz="2000" dirty="0">
                <a:solidFill>
                  <a:schemeClr val="tx1"/>
                </a:solidFill>
              </a:rPr>
              <a:t>Considera la </a:t>
            </a:r>
            <a:r>
              <a:rPr lang="es-ES" sz="2000" b="1" dirty="0">
                <a:solidFill>
                  <a:schemeClr val="tx1"/>
                </a:solidFill>
              </a:rPr>
              <a:t>educación y la formación como inversiones</a:t>
            </a:r>
            <a:r>
              <a:rPr lang="es-ES" sz="2000" dirty="0">
                <a:solidFill>
                  <a:schemeClr val="tx1"/>
                </a:solidFill>
              </a:rPr>
              <a:t> que realizan individuos racionales con el fin de </a:t>
            </a:r>
            <a:r>
              <a:rPr lang="es-ES" sz="2000" b="1" dirty="0">
                <a:solidFill>
                  <a:schemeClr val="tx1"/>
                </a:solidFill>
              </a:rPr>
              <a:t>incrementar su eficiencia productiva y sus ingresos</a:t>
            </a:r>
            <a:r>
              <a:rPr lang="es-ES" sz="2000" dirty="0"/>
              <a:t> (Becker, 1964). 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590B10FD-2A74-F6EA-B788-F1BA5E80CD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80854" y="1286819"/>
            <a:ext cx="4540979" cy="43407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Teoría del capital Humano</a:t>
            </a:r>
          </a:p>
          <a:p>
            <a:endParaRPr lang="es-E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5B48A1A-C98A-9731-1064-AAB3F16A9533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242FDFD-84AD-46E4-9070-C90F98C28915}"/>
              </a:ext>
            </a:extLst>
          </p:cNvPr>
          <p:cNvSpPr txBox="1"/>
          <p:nvPr/>
        </p:nvSpPr>
        <p:spPr>
          <a:xfrm>
            <a:off x="648655" y="1752682"/>
            <a:ext cx="3740131" cy="369332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b="1"/>
              <a:t>Transformación digital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63C2DF7-6213-94A8-7901-29A70197497B}"/>
              </a:ext>
            </a:extLst>
          </p:cNvPr>
          <p:cNvSpPr txBox="1"/>
          <p:nvPr/>
        </p:nvSpPr>
        <p:spPr>
          <a:xfrm>
            <a:off x="648656" y="4368195"/>
            <a:ext cx="3740131" cy="369332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b="1"/>
              <a:t>Tecnologías digitales</a:t>
            </a:r>
          </a:p>
        </p:txBody>
      </p:sp>
      <p:sp>
        <p:nvSpPr>
          <p:cNvPr id="11" name="Marcador de texto 7">
            <a:extLst>
              <a:ext uri="{FF2B5EF4-FFF2-40B4-BE49-F238E27FC236}">
                <a16:creationId xmlns:a16="http://schemas.microsoft.com/office/drawing/2014/main" id="{DF670CAD-8E22-5D5E-CDC4-EB6CC3EE2826}"/>
              </a:ext>
            </a:extLst>
          </p:cNvPr>
          <p:cNvSpPr txBox="1">
            <a:spLocks/>
          </p:cNvSpPr>
          <p:nvPr/>
        </p:nvSpPr>
        <p:spPr>
          <a:xfrm>
            <a:off x="341055" y="1284760"/>
            <a:ext cx="4540979" cy="4340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00699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>
                <a:solidFill>
                  <a:srgbClr val="0B769F"/>
                </a:solidFill>
              </a:rPr>
              <a:t>Marco conceptual</a:t>
            </a:r>
          </a:p>
          <a:p>
            <a:endParaRPr lang="es-ES">
              <a:solidFill>
                <a:srgbClr val="0B769F"/>
              </a:solidFill>
            </a:endParaRPr>
          </a:p>
        </p:txBody>
      </p:sp>
      <p:pic>
        <p:nvPicPr>
          <p:cNvPr id="12" name="Imagen 11" descr="La Transformación Digital en las Empresas [Infografía]">
            <a:extLst>
              <a:ext uri="{FF2B5EF4-FFF2-40B4-BE49-F238E27FC236}">
                <a16:creationId xmlns:a16="http://schemas.microsoft.com/office/drawing/2014/main" id="{20337103-BA33-9613-014C-2A05C695D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0441" y="2292306"/>
            <a:ext cx="2294496" cy="1212765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735B55AE-0E75-05C3-B476-01ADF221AA8D}"/>
              </a:ext>
            </a:extLst>
          </p:cNvPr>
          <p:cNvSpPr txBox="1"/>
          <p:nvPr/>
        </p:nvSpPr>
        <p:spPr>
          <a:xfrm>
            <a:off x="1151238" y="3632887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CO" sz="1200">
                <a:latin typeface="Calibri"/>
                <a:ea typeface="Calibri"/>
                <a:cs typeface="Calibri"/>
              </a:rPr>
              <a:t>​</a:t>
            </a:r>
            <a:r>
              <a:rPr lang="es-ES" sz="2000" b="1"/>
              <a:t>(</a:t>
            </a:r>
            <a:r>
              <a:rPr lang="es-ES" sz="1600" b="1"/>
              <a:t>Gong &amp; </a:t>
            </a:r>
            <a:r>
              <a:rPr lang="es-ES" sz="1600" b="1" err="1"/>
              <a:t>Ribiere</a:t>
            </a:r>
            <a:r>
              <a:rPr lang="es-ES" sz="1600" b="1"/>
              <a:t>, 2021)</a:t>
            </a:r>
            <a:r>
              <a:rPr lang="es-CO" sz="1600" b="1"/>
              <a:t>​</a:t>
            </a:r>
            <a:endParaRPr lang="es-ES" sz="1600" b="1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E449E56-0080-C4BB-8703-FDB5720DF5D8}"/>
              </a:ext>
            </a:extLst>
          </p:cNvPr>
          <p:cNvSpPr txBox="1"/>
          <p:nvPr/>
        </p:nvSpPr>
        <p:spPr>
          <a:xfrm>
            <a:off x="976184" y="6114536"/>
            <a:ext cx="274320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CO" sz="1200">
                <a:latin typeface="Calibri"/>
                <a:ea typeface="Calibri"/>
                <a:cs typeface="Calibri"/>
              </a:rPr>
              <a:t>​</a:t>
            </a:r>
            <a:r>
              <a:rPr lang="es-ES" sz="1600" b="1"/>
              <a:t>(Schwab, 2016)</a:t>
            </a:r>
            <a:r>
              <a:rPr lang="es-CO" sz="1600" b="1"/>
              <a:t>​</a:t>
            </a:r>
            <a:r>
              <a:rPr lang="es-CO" sz="1200">
                <a:latin typeface="Times New Roman"/>
                <a:cs typeface="Times New Roman"/>
              </a:rPr>
              <a:t>. </a:t>
            </a:r>
            <a:endParaRPr lang="es-ES"/>
          </a:p>
        </p:txBody>
      </p:sp>
      <p:pic>
        <p:nvPicPr>
          <p:cNvPr id="15" name="Imagen 14" descr="Tecnologías digitales: Puerta a nuevas formas de abuso y explotación">
            <a:extLst>
              <a:ext uri="{FF2B5EF4-FFF2-40B4-BE49-F238E27FC236}">
                <a16:creationId xmlns:a16="http://schemas.microsoft.com/office/drawing/2014/main" id="{28DA4364-23F3-7729-B706-5D3D09D2B76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175" b="820"/>
          <a:stretch/>
        </p:blipFill>
        <p:spPr>
          <a:xfrm>
            <a:off x="1372372" y="4879890"/>
            <a:ext cx="1888893" cy="1237806"/>
          </a:xfrm>
          <a:prstGeom prst="rect">
            <a:avLst/>
          </a:prstGeom>
        </p:spPr>
      </p:pic>
      <p:pic>
        <p:nvPicPr>
          <p:cNvPr id="18" name="Marcador de posición de imagen 17" descr="CAPITAL HUMANO PARA ALCANZAR COMPETITIVIDAD | Galo Cabanilla Guerra">
            <a:extLst>
              <a:ext uri="{FF2B5EF4-FFF2-40B4-BE49-F238E27FC236}">
                <a16:creationId xmlns:a16="http://schemas.microsoft.com/office/drawing/2014/main" id="{80DBBC5E-248A-6293-452F-25A076C398E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/>
          <a:srcRect l="13767" r="13767"/>
          <a:stretch/>
        </p:blipFill>
        <p:spPr>
          <a:xfrm>
            <a:off x="8154752" y="3497784"/>
            <a:ext cx="1993581" cy="2212761"/>
          </a:xfrm>
        </p:spPr>
      </p:pic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0171ED87-DFF0-F829-07A2-108C2AB61845}"/>
              </a:ext>
            </a:extLst>
          </p:cNvPr>
          <p:cNvCxnSpPr/>
          <p:nvPr/>
        </p:nvCxnSpPr>
        <p:spPr>
          <a:xfrm>
            <a:off x="5479084" y="1683749"/>
            <a:ext cx="41403" cy="4278378"/>
          </a:xfrm>
          <a:prstGeom prst="straightConnector1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uadroTexto 8">
            <a:extLst>
              <a:ext uri="{FF2B5EF4-FFF2-40B4-BE49-F238E27FC236}">
                <a16:creationId xmlns:a16="http://schemas.microsoft.com/office/drawing/2014/main" id="{3367DE16-41FE-B180-EB2B-3FEECB41CFFF}"/>
              </a:ext>
            </a:extLst>
          </p:cNvPr>
          <p:cNvSpPr txBox="1"/>
          <p:nvPr/>
        </p:nvSpPr>
        <p:spPr>
          <a:xfrm>
            <a:off x="6297270" y="5855532"/>
            <a:ext cx="5701470" cy="37112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>
            <a:lvl1pPr indent="0" algn="ctr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/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dk1"/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>
                <a:solidFill>
                  <a:schemeClr val="dk1"/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>
                <a:solidFill>
                  <a:schemeClr val="dk1"/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dk1"/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dk1"/>
                </a:solidFill>
              </a:defRPr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dk1"/>
                </a:solidFill>
              </a:defRPr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dk1"/>
                </a:solidFill>
              </a:defRPr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dk1"/>
                </a:solidFill>
              </a:defRPr>
            </a:lvl9pPr>
          </a:lstStyle>
          <a:p>
            <a:r>
              <a:rPr lang="es-CO" dirty="0" err="1"/>
              <a:t>Cannan</a:t>
            </a:r>
            <a:r>
              <a:rPr lang="es-CO" dirty="0"/>
              <a:t>, </a:t>
            </a:r>
            <a:r>
              <a:rPr lang="es-CO" dirty="0" err="1"/>
              <a:t>Mincer</a:t>
            </a:r>
            <a:r>
              <a:rPr lang="es-CO" dirty="0"/>
              <a:t>, Schultz, </a:t>
            </a:r>
            <a:r>
              <a:rPr lang="es-CO" dirty="0" err="1"/>
              <a:t>Romer</a:t>
            </a:r>
            <a:r>
              <a:rPr lang="es-CO" dirty="0"/>
              <a:t>, </a:t>
            </a:r>
            <a:r>
              <a:rPr lang="es-CO" dirty="0" err="1"/>
              <a:t>Acemoglu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690492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animBg="1"/>
      <p:bldP spid="8" grpId="0" build="p"/>
      <p:bldP spid="4" grpId="0" animBg="1"/>
      <p:bldP spid="6" grpId="0" animBg="1"/>
      <p:bldP spid="11" grpId="0"/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F388FC98-EEB7-65E1-05ED-53B985E08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3788" y="1070127"/>
            <a:ext cx="3419151" cy="546100"/>
          </a:xfrm>
        </p:spPr>
        <p:txBody>
          <a:bodyPr/>
          <a:lstStyle/>
          <a:p>
            <a:r>
              <a:rPr lang="es-ES"/>
              <a:t>Metodología 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F3B8AEBD-3E3A-B0C8-5DBA-29BB8BA9F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646" y="1764100"/>
            <a:ext cx="2579602" cy="382589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algn="just">
              <a:buNone/>
            </a:pPr>
            <a:r>
              <a:rPr lang="es-ES" b="1"/>
              <a:t>Cualitativo</a:t>
            </a:r>
            <a:endParaRPr lang="es-E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09996D8-044D-F418-542E-01A6495F3C11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  <p:grpSp>
        <p:nvGrpSpPr>
          <p:cNvPr id="11" name="Google Shape;236;p29">
            <a:extLst>
              <a:ext uri="{FF2B5EF4-FFF2-40B4-BE49-F238E27FC236}">
                <a16:creationId xmlns:a16="http://schemas.microsoft.com/office/drawing/2014/main" id="{419938FF-DD53-395B-08C7-7BB4C7AE1E1F}"/>
              </a:ext>
            </a:extLst>
          </p:cNvPr>
          <p:cNvGrpSpPr/>
          <p:nvPr/>
        </p:nvGrpSpPr>
        <p:grpSpPr>
          <a:xfrm>
            <a:off x="5939826" y="2180479"/>
            <a:ext cx="3220854" cy="2251341"/>
            <a:chOff x="5299310" y="1189775"/>
            <a:chExt cx="3638707" cy="2133567"/>
          </a:xfrm>
        </p:grpSpPr>
        <p:sp>
          <p:nvSpPr>
            <p:cNvPr id="12" name="Google Shape;237;p29">
              <a:extLst>
                <a:ext uri="{FF2B5EF4-FFF2-40B4-BE49-F238E27FC236}">
                  <a16:creationId xmlns:a16="http://schemas.microsoft.com/office/drawing/2014/main" id="{9391D86A-ECE7-0161-5F56-110F4D982B34}"/>
                </a:ext>
              </a:extLst>
            </p:cNvPr>
            <p:cNvSpPr/>
            <p:nvPr/>
          </p:nvSpPr>
          <p:spPr>
            <a:xfrm>
              <a:off x="5299310" y="1189775"/>
              <a:ext cx="3638707" cy="669000"/>
            </a:xfrm>
            <a:prstGeom prst="chevron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2000" b="1">
                  <a:solidFill>
                    <a:schemeClr val="bg1"/>
                  </a:solidFill>
                  <a:latin typeface="Oxygen"/>
                  <a:ea typeface="Oxygen"/>
                  <a:cs typeface="Oxygen"/>
                  <a:sym typeface="Oxygen"/>
                </a:rPr>
                <a:t>Evaluación</a:t>
              </a:r>
              <a:endParaRPr lang="en" sz="2000" b="1">
                <a:solidFill>
                  <a:schemeClr val="bg1"/>
                </a:solidFill>
                <a:latin typeface="Oxygen"/>
                <a:ea typeface="Oxygen"/>
                <a:cs typeface="Oxygen"/>
              </a:endParaRPr>
            </a:p>
          </p:txBody>
        </p:sp>
        <p:sp>
          <p:nvSpPr>
            <p:cNvPr id="13" name="Google Shape;238;p29">
              <a:extLst>
                <a:ext uri="{FF2B5EF4-FFF2-40B4-BE49-F238E27FC236}">
                  <a16:creationId xmlns:a16="http://schemas.microsoft.com/office/drawing/2014/main" id="{C0568EBD-5494-FCB1-F812-EC31F446419F}"/>
                </a:ext>
              </a:extLst>
            </p:cNvPr>
            <p:cNvSpPr txBox="1"/>
            <p:nvPr/>
          </p:nvSpPr>
          <p:spPr>
            <a:xfrm>
              <a:off x="5570950" y="1994329"/>
              <a:ext cx="3132714" cy="13290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285750" indent="-285750" algn="just">
                <a:lnSpc>
                  <a:spcPct val="115000"/>
                </a:lnSpc>
                <a:buFont typeface="Wingdings"/>
                <a:buChar char="ü"/>
              </a:pPr>
              <a:r>
                <a:rPr lang="es-ES" sz="1600" dirty="0"/>
                <a:t>Pruebas posteriores, </a:t>
              </a:r>
              <a:r>
                <a:rPr lang="es-ES" sz="1600" b="1" dirty="0"/>
                <a:t>encuestas de satisfacción</a:t>
              </a:r>
              <a:r>
                <a:rPr lang="es-ES" sz="1600" dirty="0"/>
                <a:t> y </a:t>
              </a:r>
              <a:r>
                <a:rPr lang="es-ES" sz="1600" b="1" dirty="0" err="1"/>
                <a:t>focus</a:t>
              </a:r>
              <a:r>
                <a:rPr lang="es-ES" sz="1600" b="1" dirty="0"/>
                <a:t> </a:t>
              </a:r>
              <a:r>
                <a:rPr lang="es-ES" sz="1600" b="1" dirty="0" err="1"/>
                <a:t>groups</a:t>
              </a:r>
              <a:r>
                <a:rPr lang="es-ES" sz="1600" dirty="0"/>
                <a:t> para medir el impacto de la intervención. </a:t>
              </a:r>
              <a:r>
                <a:rPr lang="es-ES" sz="1600" b="1" dirty="0"/>
                <a:t>Contrafactual</a:t>
              </a:r>
              <a:r>
                <a:rPr lang="es-ES" sz="1600" dirty="0"/>
                <a:t> </a:t>
              </a:r>
              <a:endParaRPr lang="es-ES" sz="1600" b="1" dirty="0">
                <a:solidFill>
                  <a:schemeClr val="dk1"/>
                </a:solidFill>
                <a:latin typeface="Oxygen"/>
                <a:ea typeface="Oxygen"/>
                <a:cs typeface="Oxygen"/>
              </a:endParaRPr>
            </a:p>
          </p:txBody>
        </p:sp>
      </p:grpSp>
      <p:grpSp>
        <p:nvGrpSpPr>
          <p:cNvPr id="14" name="Google Shape;239;p29">
            <a:extLst>
              <a:ext uri="{FF2B5EF4-FFF2-40B4-BE49-F238E27FC236}">
                <a16:creationId xmlns:a16="http://schemas.microsoft.com/office/drawing/2014/main" id="{3A8B73F9-887B-95D1-F226-25B063724AEC}"/>
              </a:ext>
            </a:extLst>
          </p:cNvPr>
          <p:cNvGrpSpPr/>
          <p:nvPr/>
        </p:nvGrpSpPr>
        <p:grpSpPr>
          <a:xfrm>
            <a:off x="230079" y="2180476"/>
            <a:ext cx="2926089" cy="2038122"/>
            <a:chOff x="52652" y="1106834"/>
            <a:chExt cx="3546900" cy="1922963"/>
          </a:xfrm>
        </p:grpSpPr>
        <p:sp>
          <p:nvSpPr>
            <p:cNvPr id="15" name="Google Shape;240;p29">
              <a:extLst>
                <a:ext uri="{FF2B5EF4-FFF2-40B4-BE49-F238E27FC236}">
                  <a16:creationId xmlns:a16="http://schemas.microsoft.com/office/drawing/2014/main" id="{774572E5-DD69-5386-040E-A31763DC2D45}"/>
                </a:ext>
              </a:extLst>
            </p:cNvPr>
            <p:cNvSpPr/>
            <p:nvPr/>
          </p:nvSpPr>
          <p:spPr>
            <a:xfrm>
              <a:off x="52652" y="1106834"/>
              <a:ext cx="3546900" cy="643587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2000" b="1">
                  <a:solidFill>
                    <a:schemeClr val="bg1"/>
                  </a:solidFill>
                  <a:latin typeface="Oxygen"/>
                  <a:ea typeface="Oxygen"/>
                  <a:cs typeface="Oxygen"/>
                  <a:sym typeface="Oxygen"/>
                </a:rPr>
                <a:t>Diagnóstico</a:t>
              </a:r>
              <a:endParaRPr sz="2000" b="1">
                <a:solidFill>
                  <a:schemeClr val="bg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16" name="Google Shape;241;p29">
              <a:extLst>
                <a:ext uri="{FF2B5EF4-FFF2-40B4-BE49-F238E27FC236}">
                  <a16:creationId xmlns:a16="http://schemas.microsoft.com/office/drawing/2014/main" id="{8A297427-A9D9-CAA8-9C5F-5FA018192A83}"/>
                </a:ext>
              </a:extLst>
            </p:cNvPr>
            <p:cNvSpPr txBox="1"/>
            <p:nvPr/>
          </p:nvSpPr>
          <p:spPr>
            <a:xfrm>
              <a:off x="306730" y="1966906"/>
              <a:ext cx="2891687" cy="10628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285750" indent="-285750">
                <a:lnSpc>
                  <a:spcPct val="115000"/>
                </a:lnSpc>
                <a:buFont typeface="Wingdings"/>
                <a:buChar char="ü"/>
              </a:pPr>
              <a:r>
                <a:rPr lang="es-CO" sz="1600">
                  <a:sym typeface="Oxygen"/>
                </a:rPr>
                <a:t>E</a:t>
              </a:r>
              <a:r>
                <a:rPr lang="en" sz="1600">
                  <a:sym typeface="Oxygen"/>
                </a:rPr>
                <a:t>ncuestas </a:t>
              </a:r>
              <a:endParaRPr lang="es-ES"/>
            </a:p>
            <a:p>
              <a:pPr marL="285750" indent="-285750">
                <a:lnSpc>
                  <a:spcPct val="115000"/>
                </a:lnSpc>
                <a:buFont typeface="Wingdings"/>
                <a:buChar char="ü"/>
              </a:pPr>
              <a:r>
                <a:rPr lang="es-CO" sz="1600">
                  <a:sym typeface="Oxygen"/>
                </a:rPr>
                <a:t>P</a:t>
              </a:r>
              <a:r>
                <a:rPr lang="en" sz="1600">
                  <a:sym typeface="Oxygen"/>
                </a:rPr>
                <a:t>ruebas prácticas</a:t>
              </a:r>
              <a:endParaRPr lang="en" sz="1600"/>
            </a:p>
          </p:txBody>
        </p:sp>
      </p:grpSp>
      <p:grpSp>
        <p:nvGrpSpPr>
          <p:cNvPr id="17" name="Google Shape;242;p29">
            <a:extLst>
              <a:ext uri="{FF2B5EF4-FFF2-40B4-BE49-F238E27FC236}">
                <a16:creationId xmlns:a16="http://schemas.microsoft.com/office/drawing/2014/main" id="{095F183F-B181-012C-605C-255DF4406F71}"/>
              </a:ext>
            </a:extLst>
          </p:cNvPr>
          <p:cNvGrpSpPr/>
          <p:nvPr/>
        </p:nvGrpSpPr>
        <p:grpSpPr>
          <a:xfrm>
            <a:off x="2986086" y="2180476"/>
            <a:ext cx="3089305" cy="2033270"/>
            <a:chOff x="3027476" y="1189774"/>
            <a:chExt cx="3305700" cy="1453586"/>
          </a:xfrm>
        </p:grpSpPr>
        <p:sp>
          <p:nvSpPr>
            <p:cNvPr id="18" name="Google Shape;243;p29">
              <a:extLst>
                <a:ext uri="{FF2B5EF4-FFF2-40B4-BE49-F238E27FC236}">
                  <a16:creationId xmlns:a16="http://schemas.microsoft.com/office/drawing/2014/main" id="{1AB5664E-6FE5-0446-293A-5A3455D45AF8}"/>
                </a:ext>
              </a:extLst>
            </p:cNvPr>
            <p:cNvSpPr/>
            <p:nvPr/>
          </p:nvSpPr>
          <p:spPr>
            <a:xfrm>
              <a:off x="3027476" y="1189774"/>
              <a:ext cx="3305700" cy="504669"/>
            </a:xfrm>
            <a:prstGeom prst="chevron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4">
                    <a:lumMod val="0"/>
                    <a:lumOff val="100000"/>
                  </a:schemeClr>
                </a:gs>
                <a:gs pos="35000">
                  <a:schemeClr val="accent4">
                    <a:lumMod val="0"/>
                    <a:lumOff val="100000"/>
                  </a:schemeClr>
                </a:gs>
                <a:gs pos="100000">
                  <a:schemeClr val="accent4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2000" b="1">
                  <a:latin typeface="Oxygen"/>
                  <a:ea typeface="Oxygen"/>
                  <a:cs typeface="Oxygen"/>
                  <a:sym typeface="Oxygen"/>
                </a:rPr>
                <a:t>Intervención</a:t>
              </a:r>
              <a:endParaRPr lang="es-ES" sz="2000" b="1">
                <a:latin typeface="Oxygen"/>
                <a:ea typeface="Oxygen"/>
                <a:cs typeface="Oxygen"/>
              </a:endParaRPr>
            </a:p>
          </p:txBody>
        </p:sp>
        <p:sp>
          <p:nvSpPr>
            <p:cNvPr id="19" name="Google Shape;244;p29">
              <a:extLst>
                <a:ext uri="{FF2B5EF4-FFF2-40B4-BE49-F238E27FC236}">
                  <a16:creationId xmlns:a16="http://schemas.microsoft.com/office/drawing/2014/main" id="{523D9A9E-AA20-A0E0-B043-12E963B75717}"/>
                </a:ext>
              </a:extLst>
            </p:cNvPr>
            <p:cNvSpPr txBox="1"/>
            <p:nvPr/>
          </p:nvSpPr>
          <p:spPr>
            <a:xfrm>
              <a:off x="3180782" y="1796703"/>
              <a:ext cx="2661393" cy="8466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285750" indent="-285750" algn="just">
                <a:lnSpc>
                  <a:spcPct val="115000"/>
                </a:lnSpc>
                <a:buFont typeface="Wingdings"/>
                <a:buChar char="ü"/>
              </a:pPr>
              <a:r>
                <a:rPr lang="es-ES" sz="1600"/>
                <a:t>Talleres en </a:t>
              </a:r>
              <a:r>
                <a:rPr lang="es-ES" sz="1600" b="1" err="1"/>
                <a:t>Power</a:t>
              </a:r>
              <a:r>
                <a:rPr lang="es-ES" sz="1600" b="1"/>
                <a:t> BI, Python</a:t>
              </a:r>
              <a:r>
                <a:rPr lang="es-ES" sz="1600"/>
                <a:t> y proyectos aplicados para fortalecer competencias digitales.</a:t>
              </a:r>
              <a:endParaRPr lang="es-ES" sz="1600">
                <a:solidFill>
                  <a:schemeClr val="dk1"/>
                </a:solidFill>
                <a:latin typeface="Oxygen"/>
                <a:ea typeface="Oxygen"/>
                <a:cs typeface="Oxygen"/>
              </a:endParaRPr>
            </a:p>
          </p:txBody>
        </p:sp>
      </p:grpSp>
      <p:grpSp>
        <p:nvGrpSpPr>
          <p:cNvPr id="20" name="Google Shape;236;p29">
            <a:extLst>
              <a:ext uri="{FF2B5EF4-FFF2-40B4-BE49-F238E27FC236}">
                <a16:creationId xmlns:a16="http://schemas.microsoft.com/office/drawing/2014/main" id="{178FF361-20A6-C932-3C3D-21AF93E01457}"/>
              </a:ext>
            </a:extLst>
          </p:cNvPr>
          <p:cNvGrpSpPr/>
          <p:nvPr/>
        </p:nvGrpSpPr>
        <p:grpSpPr>
          <a:xfrm>
            <a:off x="9011357" y="2180480"/>
            <a:ext cx="2926088" cy="2251342"/>
            <a:chOff x="5632317" y="1189775"/>
            <a:chExt cx="3305700" cy="2133568"/>
          </a:xfrm>
        </p:grpSpPr>
        <p:sp>
          <p:nvSpPr>
            <p:cNvPr id="21" name="Google Shape;237;p29">
              <a:extLst>
                <a:ext uri="{FF2B5EF4-FFF2-40B4-BE49-F238E27FC236}">
                  <a16:creationId xmlns:a16="http://schemas.microsoft.com/office/drawing/2014/main" id="{853BF500-8AA0-5424-66C4-D2119F61F828}"/>
                </a:ext>
              </a:extLst>
            </p:cNvPr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2000" b="1">
                  <a:solidFill>
                    <a:schemeClr val="bg1"/>
                  </a:solidFill>
                  <a:latin typeface="Oxygen"/>
                  <a:ea typeface="Oxygen"/>
                  <a:cs typeface="Oxygen"/>
                  <a:sym typeface="Oxygen"/>
                </a:rPr>
                <a:t>Análisis</a:t>
              </a:r>
              <a:endParaRPr lang="es-ES" sz="2000" b="1">
                <a:solidFill>
                  <a:schemeClr val="bg1"/>
                </a:solidFill>
                <a:latin typeface="Oxygen"/>
                <a:ea typeface="Oxygen"/>
                <a:cs typeface="Oxygen"/>
              </a:endParaRPr>
            </a:p>
          </p:txBody>
        </p:sp>
        <p:sp>
          <p:nvSpPr>
            <p:cNvPr id="22" name="Google Shape;238;p29">
              <a:extLst>
                <a:ext uri="{FF2B5EF4-FFF2-40B4-BE49-F238E27FC236}">
                  <a16:creationId xmlns:a16="http://schemas.microsoft.com/office/drawing/2014/main" id="{B1DD4787-B225-089E-5875-9D02E4427C40}"/>
                </a:ext>
              </a:extLst>
            </p:cNvPr>
            <p:cNvSpPr txBox="1"/>
            <p:nvPr/>
          </p:nvSpPr>
          <p:spPr>
            <a:xfrm>
              <a:off x="5840527" y="1942004"/>
              <a:ext cx="2924322" cy="13813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285750" indent="-285750" algn="just">
                <a:lnSpc>
                  <a:spcPct val="115000"/>
                </a:lnSpc>
                <a:buFont typeface="Wingdings"/>
                <a:buChar char="ü"/>
              </a:pPr>
              <a:r>
                <a:rPr lang="es-ES" sz="1600"/>
                <a:t>Utilizando </a:t>
              </a:r>
              <a:r>
                <a:rPr lang="es-ES" sz="1600" b="1"/>
                <a:t>herramientas estadísticas </a:t>
              </a:r>
              <a:r>
                <a:rPr lang="es-ES" sz="1600"/>
                <a:t>y de </a:t>
              </a:r>
              <a:r>
                <a:rPr lang="es-ES" sz="1600" b="1"/>
                <a:t>procesamiento de datos </a:t>
              </a:r>
              <a:r>
                <a:rPr lang="es-ES" sz="1600"/>
                <a:t>para interpretar los resultados.</a:t>
              </a:r>
              <a:endParaRPr lang="es-ES" sz="1600" b="1">
                <a:solidFill>
                  <a:schemeClr val="dk1"/>
                </a:solidFill>
                <a:latin typeface="Oxygen"/>
                <a:ea typeface="Oxygen"/>
                <a:cs typeface="Oxygen"/>
              </a:endParaRPr>
            </a:p>
          </p:txBody>
        </p:sp>
      </p:grpSp>
      <p:sp>
        <p:nvSpPr>
          <p:cNvPr id="23" name="CuadroTexto 22">
            <a:extLst>
              <a:ext uri="{FF2B5EF4-FFF2-40B4-BE49-F238E27FC236}">
                <a16:creationId xmlns:a16="http://schemas.microsoft.com/office/drawing/2014/main" id="{A9E00631-7ADA-7BE8-CB43-83DFF5541B1A}"/>
              </a:ext>
            </a:extLst>
          </p:cNvPr>
          <p:cNvSpPr txBox="1"/>
          <p:nvPr/>
        </p:nvSpPr>
        <p:spPr>
          <a:xfrm>
            <a:off x="281398" y="4989553"/>
            <a:ext cx="5488369" cy="1077218"/>
          </a:xfrm>
          <a:prstGeom prst="rect">
            <a:avLst/>
          </a:prstGeom>
          <a:noFill/>
          <a:ln>
            <a:solidFill>
              <a:schemeClr val="accent1">
                <a:shade val="15000"/>
              </a:schemeClr>
            </a:solidFill>
          </a:ln>
        </p:spPr>
        <p:txBody>
          <a:bodyPr wrap="square" lIns="91440" tIns="45720" rIns="91440" bIns="45720" anchor="t">
            <a:spAutoFit/>
          </a:bodyPr>
          <a:lstStyle>
            <a:defPPr>
              <a:defRPr lang="es-ES"/>
            </a:defPPr>
            <a:lvl1pPr marL="285750" indent="-285750" algn="just">
              <a:buFont typeface="Wingdings"/>
              <a:buChar char="ü"/>
              <a:defRPr sz="1600"/>
            </a:lvl1pPr>
          </a:lstStyle>
          <a:p>
            <a:r>
              <a:rPr lang="es-ES" b="1" err="1"/>
              <a:t>Statsmodels</a:t>
            </a:r>
            <a:r>
              <a:rPr lang="es-ES" b="1"/>
              <a:t>, </a:t>
            </a:r>
            <a:r>
              <a:rPr lang="es-ES" b="1" err="1"/>
              <a:t>Pingouin</a:t>
            </a:r>
            <a:r>
              <a:rPr lang="es-ES" b="1"/>
              <a:t> y </a:t>
            </a:r>
            <a:r>
              <a:rPr lang="es-ES" b="1" err="1"/>
              <a:t>Scipy.stats</a:t>
            </a:r>
            <a:r>
              <a:rPr lang="es-ES" b="1"/>
              <a:t> </a:t>
            </a:r>
            <a:r>
              <a:rPr lang="es-ES"/>
              <a:t>(para pruebas estadísticas avanzadas)</a:t>
            </a:r>
          </a:p>
          <a:p>
            <a:r>
              <a:rPr lang="es-ES" b="1"/>
              <a:t>Pandas</a:t>
            </a:r>
            <a:r>
              <a:rPr lang="es-ES"/>
              <a:t>, </a:t>
            </a:r>
            <a:r>
              <a:rPr lang="es-ES" b="1" err="1"/>
              <a:t>Matplotlib</a:t>
            </a:r>
            <a:r>
              <a:rPr lang="es-ES"/>
              <a:t> y </a:t>
            </a:r>
            <a:r>
              <a:rPr lang="es-ES" b="1" err="1"/>
              <a:t>Seaborn</a:t>
            </a:r>
            <a:r>
              <a:rPr lang="es-ES"/>
              <a:t> (para la exploración de datos).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2C8A0574-1ADE-9F90-5466-31C670733B18}"/>
              </a:ext>
            </a:extLst>
          </p:cNvPr>
          <p:cNvSpPr/>
          <p:nvPr/>
        </p:nvSpPr>
        <p:spPr>
          <a:xfrm>
            <a:off x="3005845" y="2886408"/>
            <a:ext cx="144009" cy="1537839"/>
          </a:xfrm>
          <a:prstGeom prst="rect">
            <a:avLst/>
          </a:prstGeom>
          <a:gradFill>
            <a:gsLst>
              <a:gs pos="0">
                <a:schemeClr val="accent4">
                  <a:lumMod val="0"/>
                  <a:lumOff val="100000"/>
                </a:schemeClr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50000" t="-80000" r="50000" b="18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B5911938-6E6E-F9F1-3C38-3518098BCED7}"/>
              </a:ext>
            </a:extLst>
          </p:cNvPr>
          <p:cNvSpPr/>
          <p:nvPr/>
        </p:nvSpPr>
        <p:spPr>
          <a:xfrm>
            <a:off x="238543" y="2862606"/>
            <a:ext cx="144980" cy="1561641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0F0F2C27-5A99-0C47-0FF9-D2CE3915F2CC}"/>
              </a:ext>
            </a:extLst>
          </p:cNvPr>
          <p:cNvSpPr/>
          <p:nvPr/>
        </p:nvSpPr>
        <p:spPr>
          <a:xfrm>
            <a:off x="9035457" y="2886409"/>
            <a:ext cx="144009" cy="154541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1CB62116-D4BC-DC53-06B9-3D936F3A8D30}"/>
              </a:ext>
            </a:extLst>
          </p:cNvPr>
          <p:cNvSpPr/>
          <p:nvPr/>
        </p:nvSpPr>
        <p:spPr>
          <a:xfrm>
            <a:off x="5859797" y="2886408"/>
            <a:ext cx="128120" cy="153783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CFEE636-5F81-8E7A-58FC-8534D3FB2064}"/>
              </a:ext>
            </a:extLst>
          </p:cNvPr>
          <p:cNvSpPr txBox="1"/>
          <p:nvPr/>
        </p:nvSpPr>
        <p:spPr>
          <a:xfrm>
            <a:off x="6173108" y="4989553"/>
            <a:ext cx="5612932" cy="1077218"/>
          </a:xfrm>
          <a:prstGeom prst="rect">
            <a:avLst/>
          </a:prstGeom>
          <a:noFill/>
          <a:ln>
            <a:solidFill>
              <a:schemeClr val="accent1">
                <a:shade val="15000"/>
              </a:schemeClr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pPr marL="285750" indent="-285750" algn="just">
              <a:buFont typeface="Wingdings"/>
              <a:buChar char="ü"/>
            </a:pPr>
            <a:r>
              <a:rPr lang="es-ES" sz="1600" b="1" err="1"/>
              <a:t>Quarto</a:t>
            </a:r>
            <a:r>
              <a:rPr lang="es-ES" sz="1600"/>
              <a:t> para la triangulación de datos</a:t>
            </a:r>
          </a:p>
          <a:p>
            <a:pPr marL="285750" indent="-285750" algn="just">
              <a:buFont typeface="Wingdings"/>
              <a:buChar char="ü"/>
            </a:pPr>
            <a:r>
              <a:rPr lang="es-ES" sz="1600" b="1" err="1"/>
              <a:t>Jupyter</a:t>
            </a:r>
            <a:r>
              <a:rPr lang="es-ES" sz="1600" b="1"/>
              <a:t> Notebooks </a:t>
            </a:r>
            <a:r>
              <a:rPr lang="es-ES" sz="1600"/>
              <a:t>para generar informes dinámicos. </a:t>
            </a:r>
          </a:p>
          <a:p>
            <a:pPr marL="285750" indent="-285750" algn="just">
              <a:buFont typeface="Wingdings"/>
              <a:buChar char="ü"/>
            </a:pPr>
            <a:r>
              <a:rPr lang="es-ES" sz="1600" b="1" err="1"/>
              <a:t>Scikit-learn</a:t>
            </a:r>
            <a:r>
              <a:rPr lang="es-ES" sz="1600" b="1"/>
              <a:t> y </a:t>
            </a:r>
            <a:r>
              <a:rPr lang="es-ES" sz="1600" b="1" err="1"/>
              <a:t>Graphviz</a:t>
            </a:r>
            <a:r>
              <a:rPr lang="es-ES" sz="1600" b="1"/>
              <a:t> </a:t>
            </a:r>
            <a:r>
              <a:rPr lang="es-ES" sz="1600"/>
              <a:t>para análisis de clasificación y redes. </a:t>
            </a:r>
            <a:endParaRPr lang="es-ES"/>
          </a:p>
        </p:txBody>
      </p:sp>
      <p:sp>
        <p:nvSpPr>
          <p:cNvPr id="9" name="Marcador de contenido 6">
            <a:extLst>
              <a:ext uri="{FF2B5EF4-FFF2-40B4-BE49-F238E27FC236}">
                <a16:creationId xmlns:a16="http://schemas.microsoft.com/office/drawing/2014/main" id="{40AB447B-F748-8845-7A40-21794B578FA7}"/>
              </a:ext>
            </a:extLst>
          </p:cNvPr>
          <p:cNvSpPr txBox="1">
            <a:spLocks/>
          </p:cNvSpPr>
          <p:nvPr/>
        </p:nvSpPr>
        <p:spPr>
          <a:xfrm>
            <a:off x="230079" y="4511799"/>
            <a:ext cx="2579602" cy="3825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699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es-ES" b="1"/>
              <a:t>Cuantitativo</a:t>
            </a:r>
            <a:endParaRPr lang="es-ES"/>
          </a:p>
        </p:txBody>
      </p:sp>
      <p:sp>
        <p:nvSpPr>
          <p:cNvPr id="3" name="Marcador de texto 7">
            <a:extLst>
              <a:ext uri="{FF2B5EF4-FFF2-40B4-BE49-F238E27FC236}">
                <a16:creationId xmlns:a16="http://schemas.microsoft.com/office/drawing/2014/main" id="{9E036689-62F3-7B40-2DB4-41A939CDF18F}"/>
              </a:ext>
            </a:extLst>
          </p:cNvPr>
          <p:cNvSpPr txBox="1">
            <a:spLocks/>
          </p:cNvSpPr>
          <p:nvPr/>
        </p:nvSpPr>
        <p:spPr>
          <a:xfrm>
            <a:off x="2861248" y="1625733"/>
            <a:ext cx="5144615" cy="3825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00699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dirty="0"/>
              <a:t>(mixto, descriptivo, transversal, </a:t>
            </a:r>
            <a:r>
              <a:rPr lang="es-ES" sz="1600" dirty="0" err="1"/>
              <a:t>cuasi-experimental</a:t>
            </a:r>
            <a:r>
              <a:rPr lang="es-ES" sz="1600" dirty="0"/>
              <a:t> )</a:t>
            </a:r>
          </a:p>
        </p:txBody>
      </p:sp>
    </p:spTree>
    <p:extLst>
      <p:ext uri="{BB962C8B-B14F-4D97-AF65-F5344CB8AC3E}">
        <p14:creationId xmlns:p14="http://schemas.microsoft.com/office/powerpoint/2010/main" val="3058847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23" grpId="0" animBg="1"/>
      <p:bldP spid="4" grpId="0" animBg="1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12E45-407C-7393-12F5-816920C96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Avances Principales</a:t>
            </a:r>
            <a:endParaRPr lang="es-ES" sz="120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BEF3AC-6589-AE02-3A4F-3BE5DB9745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4679" y="2162367"/>
            <a:ext cx="6036671" cy="37826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buFont typeface="Wingdings" panose="05000000000000000000" pitchFamily="2" charset="2"/>
              <a:buChar char="ü"/>
            </a:pPr>
            <a:r>
              <a:rPr lang="es-ES" sz="1800">
                <a:solidFill>
                  <a:schemeClr val="tx1"/>
                </a:solidFill>
              </a:rPr>
              <a:t>Ya está definida la </a:t>
            </a:r>
            <a:r>
              <a:rPr lang="es-ES" sz="1800" b="1">
                <a:solidFill>
                  <a:schemeClr val="tx1"/>
                </a:solidFill>
              </a:rPr>
              <a:t>muestra y la metodología</a:t>
            </a:r>
            <a:r>
              <a:rPr lang="es-ES" sz="1800">
                <a:solidFill>
                  <a:schemeClr val="tx1"/>
                </a:solidFill>
              </a:rPr>
              <a:t>. </a:t>
            </a:r>
            <a:endParaRPr lang="es-ES">
              <a:solidFill>
                <a:schemeClr val="tx1"/>
              </a:solidFill>
            </a:endParaRP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1800">
                <a:solidFill>
                  <a:schemeClr val="tx1"/>
                </a:solidFill>
              </a:rPr>
              <a:t>Se han tenido cuatro(4) encuentros de un total de 10 previstos.  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1800">
                <a:solidFill>
                  <a:schemeClr val="tx1"/>
                </a:solidFill>
              </a:rPr>
              <a:t>Se realizó un taller de obtención de datos, y visualización tabular de los mismos, para un modelo de machine </a:t>
            </a:r>
            <a:r>
              <a:rPr lang="es-ES" sz="1800" err="1">
                <a:solidFill>
                  <a:schemeClr val="tx1"/>
                </a:solidFill>
              </a:rPr>
              <a:t>learning</a:t>
            </a:r>
            <a:r>
              <a:rPr lang="es-ES" sz="1800">
                <a:solidFill>
                  <a:schemeClr val="tx1"/>
                </a:solidFill>
              </a:rPr>
              <a:t> de regresión para predicción de precios de vivienda. 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1800">
                <a:solidFill>
                  <a:schemeClr val="tx1"/>
                </a:solidFill>
              </a:rPr>
              <a:t>Se realizó un segundo taller de obtención, visualización tabular y visualización gráfica para un modelo de machine </a:t>
            </a:r>
            <a:r>
              <a:rPr lang="es-ES" sz="1800" err="1">
                <a:solidFill>
                  <a:schemeClr val="tx1"/>
                </a:solidFill>
              </a:rPr>
              <a:t>learning</a:t>
            </a:r>
            <a:r>
              <a:rPr lang="es-ES" sz="1800">
                <a:solidFill>
                  <a:schemeClr val="tx1"/>
                </a:solidFill>
              </a:rPr>
              <a:t> de clasificación para predicción de deserción de clientes. </a:t>
            </a:r>
          </a:p>
          <a:p>
            <a:pPr algn="just">
              <a:buFont typeface="Wingdings" panose="020B0604020202020204" pitchFamily="34" charset="0"/>
              <a:buChar char="ü"/>
            </a:pPr>
            <a:endParaRPr lang="es-ES" sz="180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DB7EE3C-AA5E-3CD8-6293-7623D9C51D1A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  <p:pic>
        <p:nvPicPr>
          <p:cNvPr id="9" name="Imagen 8" descr="Un grupo de personas sentadas alrededor de una mesa&#10;&#10;El contenido generado por IA puede ser incorrecto.">
            <a:extLst>
              <a:ext uri="{FF2B5EF4-FFF2-40B4-BE49-F238E27FC236}">
                <a16:creationId xmlns:a16="http://schemas.microsoft.com/office/drawing/2014/main" id="{065F5F9E-DE1F-C251-E2B7-3C8DF0BE4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469" y="2166694"/>
            <a:ext cx="4566415" cy="35148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5650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84887C-2915-733D-E40F-E95F2C826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827" y="1100138"/>
            <a:ext cx="11239160" cy="546100"/>
          </a:xfrm>
        </p:spPr>
        <p:txBody>
          <a:bodyPr/>
          <a:lstStyle/>
          <a:p>
            <a:r>
              <a:rPr lang="es-ES"/>
              <a:t>Problemas o desafíos encontrados</a:t>
            </a:r>
            <a:endParaRPr lang="es-ES" sz="120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D67460-E4B6-2B42-12A8-278DA11AF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5443" y="2157281"/>
            <a:ext cx="7453544" cy="3594751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buFont typeface="Wingdings" panose="05000000000000000000" pitchFamily="2" charset="2"/>
              <a:buChar char="ü"/>
            </a:pPr>
            <a:r>
              <a:rPr lang="es-ES" sz="2000" b="1">
                <a:solidFill>
                  <a:schemeClr val="tx1"/>
                </a:solidFill>
              </a:rPr>
              <a:t> La brecha digital</a:t>
            </a:r>
            <a:r>
              <a:rPr lang="es-ES" sz="2000">
                <a:solidFill>
                  <a:schemeClr val="tx1"/>
                </a:solidFill>
              </a:rPr>
              <a:t> existente en los estudiantes, que limita el acceso y la adopción de tecnologías.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2000" b="1">
                <a:solidFill>
                  <a:schemeClr val="tx1"/>
                </a:solidFill>
              </a:rPr>
              <a:t> Limitaciones</a:t>
            </a:r>
            <a:r>
              <a:rPr lang="es-ES" sz="2000">
                <a:solidFill>
                  <a:schemeClr val="tx1"/>
                </a:solidFill>
              </a:rPr>
              <a:t> de infraestructura tecnológica del Campus. 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2000" b="1">
                <a:solidFill>
                  <a:schemeClr val="tx1"/>
                </a:solidFill>
              </a:rPr>
              <a:t> La resistencia al cambio</a:t>
            </a:r>
            <a:r>
              <a:rPr lang="es-ES" sz="2000">
                <a:solidFill>
                  <a:schemeClr val="tx1"/>
                </a:solidFill>
              </a:rPr>
              <a:t> por parte de algunos estudiantes y docentes, lo que dificulta la integración de nuevas herramientas digitales. 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2000">
                <a:solidFill>
                  <a:schemeClr val="tx1"/>
                </a:solidFill>
              </a:rPr>
              <a:t> Hay una posible </a:t>
            </a:r>
            <a:r>
              <a:rPr lang="es-ES" sz="2000" b="1">
                <a:solidFill>
                  <a:schemeClr val="tx1"/>
                </a:solidFill>
              </a:rPr>
              <a:t>falta de recursos y capacitación</a:t>
            </a:r>
            <a:r>
              <a:rPr lang="es-ES" sz="2000">
                <a:solidFill>
                  <a:schemeClr val="tx1"/>
                </a:solidFill>
              </a:rPr>
              <a:t> específica en habilidades digitales aplicadas a la administración. 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2000">
                <a:solidFill>
                  <a:schemeClr val="tx1"/>
                </a:solidFill>
              </a:rPr>
              <a:t> La alineación entre la </a:t>
            </a:r>
            <a:r>
              <a:rPr lang="es-ES" sz="2000" b="1">
                <a:solidFill>
                  <a:schemeClr val="tx1"/>
                </a:solidFill>
              </a:rPr>
              <a:t>formación académica y las exigencias del mercado laboral </a:t>
            </a:r>
            <a:r>
              <a:rPr lang="es-ES" sz="2000">
                <a:solidFill>
                  <a:schemeClr val="tx1"/>
                </a:solidFill>
              </a:rPr>
              <a:t>digital representa un reto clave.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3B3A4B0-D07D-5D06-EAF1-B6E7CA2A8976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  <p:pic>
        <p:nvPicPr>
          <p:cNvPr id="8" name="Marcador de posición de imagen 7" descr="Nicholas Carr: &quot;Nos estamos volviendo menos inteligentes, más cerrados de  mente e intelectualmente limitados por la tecnología&quot; - BBC News Mundo">
            <a:extLst>
              <a:ext uri="{FF2B5EF4-FFF2-40B4-BE49-F238E27FC236}">
                <a16:creationId xmlns:a16="http://schemas.microsoft.com/office/drawing/2014/main" id="{3C2519B8-5798-9D8B-F11C-72F18F80349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24535" r="24535"/>
          <a:stretch/>
        </p:blipFill>
        <p:spPr>
          <a:xfrm>
            <a:off x="528625" y="2160451"/>
            <a:ext cx="3343413" cy="34223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8391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790D0D-167A-1622-BDD3-3A89303F9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77442"/>
            <a:ext cx="10515600" cy="546100"/>
          </a:xfrm>
        </p:spPr>
        <p:txBody>
          <a:bodyPr/>
          <a:lstStyle/>
          <a:p>
            <a:r>
              <a:rPr lang="es-ES">
                <a:solidFill>
                  <a:schemeClr val="tx2">
                    <a:lumMod val="75000"/>
                    <a:lumOff val="25000"/>
                  </a:schemeClr>
                </a:solidFill>
              </a:rPr>
              <a:t>Próximos pasos</a:t>
            </a:r>
            <a:endParaRPr lang="es-ES" sz="120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ECDA9D-2CAB-9E04-6FF7-44256D6EE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110" y="1867166"/>
            <a:ext cx="9279835" cy="973973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s-ES" dirty="0">
                <a:solidFill>
                  <a:schemeClr val="tx1"/>
                </a:solidFill>
              </a:rPr>
              <a:t> Realizar la </a:t>
            </a:r>
            <a:r>
              <a:rPr lang="es-ES" b="1" dirty="0">
                <a:solidFill>
                  <a:schemeClr val="tx1"/>
                </a:solidFill>
              </a:rPr>
              <a:t>revisión de literatura </a:t>
            </a:r>
            <a:r>
              <a:rPr lang="es-ES" dirty="0">
                <a:solidFill>
                  <a:schemeClr val="tx1"/>
                </a:solidFill>
              </a:rPr>
              <a:t>sobre desarrollo de habilidades digitales en educación superior y su impacto en la empleabilidad.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B6BD452-5127-71D2-DDBD-D68F02A0AABB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416C434-0F79-9E4D-31D5-8031412D2971}"/>
              </a:ext>
            </a:extLst>
          </p:cNvPr>
          <p:cNvSpPr txBox="1"/>
          <p:nvPr/>
        </p:nvSpPr>
        <p:spPr>
          <a:xfrm>
            <a:off x="384314" y="3250355"/>
            <a:ext cx="9280938" cy="114364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2400" dirty="0">
                <a:cs typeface="Arial"/>
              </a:rPr>
              <a:t>2.   Resaltar la </a:t>
            </a:r>
            <a:r>
              <a:rPr lang="es-ES" sz="2400" b="1" dirty="0">
                <a:cs typeface="Arial"/>
              </a:rPr>
              <a:t>contribución académica y práctica </a:t>
            </a:r>
            <a:r>
              <a:rPr lang="es-ES" sz="2400" dirty="0">
                <a:cs typeface="Arial"/>
              </a:rPr>
              <a:t>del estudio para</a:t>
            </a:r>
          </a:p>
          <a:p>
            <a:pPr algn="just">
              <a:lnSpc>
                <a:spcPct val="150000"/>
              </a:lnSpc>
            </a:pPr>
            <a:r>
              <a:rPr lang="es-ES" sz="2400" dirty="0">
                <a:cs typeface="Arial"/>
              </a:rPr>
              <a:t> la  formación de profesionales en la región.</a:t>
            </a:r>
            <a:r>
              <a:rPr lang="en-US" sz="2400" dirty="0">
                <a:cs typeface="Arial"/>
              </a:rPr>
              <a:t>​</a:t>
            </a:r>
            <a:endParaRPr lang="es-ES" sz="2400" dirty="0">
              <a:cs typeface="Arial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8297B9-0D73-6674-584C-EB14B951C9DD}"/>
              </a:ext>
            </a:extLst>
          </p:cNvPr>
          <p:cNvSpPr txBox="1"/>
          <p:nvPr/>
        </p:nvSpPr>
        <p:spPr>
          <a:xfrm>
            <a:off x="384313" y="4934983"/>
            <a:ext cx="9280938" cy="102188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s-ES" sz="2400"/>
              <a:t>3.    La implementación de </a:t>
            </a:r>
            <a:r>
              <a:rPr lang="es-ES" sz="2400" b="1"/>
              <a:t>talleres piloto</a:t>
            </a:r>
            <a:r>
              <a:rPr lang="es-ES" sz="2400"/>
              <a:t>.</a:t>
            </a:r>
          </a:p>
          <a:p>
            <a:pPr>
              <a:lnSpc>
                <a:spcPct val="150000"/>
              </a:lnSpc>
            </a:pPr>
            <a:endParaRPr lang="es-ES"/>
          </a:p>
        </p:txBody>
      </p:sp>
      <p:pic>
        <p:nvPicPr>
          <p:cNvPr id="9" name="Imagen 8" descr="Próximos Pasos Ilustraciones svg, vectoriales, clip art vectorizado libre  de derechos. Image 28401598">
            <a:extLst>
              <a:ext uri="{FF2B5EF4-FFF2-40B4-BE49-F238E27FC236}">
                <a16:creationId xmlns:a16="http://schemas.microsoft.com/office/drawing/2014/main" id="{95B4CA6E-62C4-77A2-3EFF-D256E2B77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1340000">
            <a:off x="10170353" y="1690066"/>
            <a:ext cx="1238250" cy="36766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92622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  <p:bldP spid="5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268AC0D7-DC21-ECD7-117F-32ABB313C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Bibliografía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6E8A9EB4-FD80-5878-2341-5C56F76C6C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3733500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buFont typeface="Wingdings" panose="020B0604020202020204" pitchFamily="34" charset="0"/>
              <a:buChar char="ü"/>
            </a:pPr>
            <a:r>
              <a:rPr lang="es-ES" sz="2200">
                <a:solidFill>
                  <a:schemeClr val="tx1"/>
                </a:solidFill>
              </a:rPr>
              <a:t>Becker, G. S. (1964). Human capital: a </a:t>
            </a:r>
            <a:r>
              <a:rPr lang="es-ES" sz="2200" err="1">
                <a:solidFill>
                  <a:schemeClr val="tx1"/>
                </a:solidFill>
              </a:rPr>
              <a:t>theoretical</a:t>
            </a:r>
            <a:r>
              <a:rPr lang="es-ES" sz="2200">
                <a:solidFill>
                  <a:schemeClr val="tx1"/>
                </a:solidFill>
              </a:rPr>
              <a:t> and </a:t>
            </a:r>
            <a:r>
              <a:rPr lang="es-ES" sz="2200" err="1">
                <a:solidFill>
                  <a:schemeClr val="tx1"/>
                </a:solidFill>
              </a:rPr>
              <a:t>empirical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analysis</a:t>
            </a:r>
            <a:r>
              <a:rPr lang="es-ES" sz="2200">
                <a:solidFill>
                  <a:schemeClr val="tx1"/>
                </a:solidFill>
              </a:rPr>
              <a:t>, </a:t>
            </a:r>
            <a:r>
              <a:rPr lang="es-ES" sz="2200" err="1">
                <a:solidFill>
                  <a:schemeClr val="tx1"/>
                </a:solidFill>
              </a:rPr>
              <a:t>with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special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reference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to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education</a:t>
            </a:r>
            <a:r>
              <a:rPr lang="es-ES" sz="2200">
                <a:solidFill>
                  <a:schemeClr val="tx1"/>
                </a:solidFill>
              </a:rPr>
              <a:t>. Londres: </a:t>
            </a:r>
            <a:r>
              <a:rPr lang="es-ES" sz="2200" err="1">
                <a:solidFill>
                  <a:schemeClr val="tx1"/>
                </a:solidFill>
              </a:rPr>
              <a:t>National</a:t>
            </a:r>
            <a:r>
              <a:rPr lang="es-ES" sz="2200">
                <a:solidFill>
                  <a:schemeClr val="tx1"/>
                </a:solidFill>
              </a:rPr>
              <a:t> Bureau </a:t>
            </a:r>
            <a:r>
              <a:rPr lang="es-ES" sz="2200" err="1">
                <a:solidFill>
                  <a:schemeClr val="tx1"/>
                </a:solidFill>
              </a:rPr>
              <a:t>of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Economic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Research</a:t>
            </a:r>
            <a:r>
              <a:rPr lang="es-ES" sz="2200">
                <a:solidFill>
                  <a:schemeClr val="tx1"/>
                </a:solidFill>
              </a:rPr>
              <a:t>.</a:t>
            </a:r>
            <a:endParaRPr lang="es-ES">
              <a:solidFill>
                <a:schemeClr val="tx1"/>
              </a:solidFill>
            </a:endParaRPr>
          </a:p>
          <a:p>
            <a:pPr algn="just">
              <a:buFont typeface="Wingdings" panose="020B0604020202020204" pitchFamily="34" charset="0"/>
              <a:buChar char="ü"/>
            </a:pPr>
            <a:r>
              <a:rPr lang="es-ES" sz="2200">
                <a:solidFill>
                  <a:schemeClr val="tx1"/>
                </a:solidFill>
              </a:rPr>
              <a:t>Gong, C., &amp; </a:t>
            </a:r>
            <a:r>
              <a:rPr lang="es-ES" sz="2200" err="1">
                <a:solidFill>
                  <a:schemeClr val="tx1"/>
                </a:solidFill>
              </a:rPr>
              <a:t>Ribiere</a:t>
            </a:r>
            <a:r>
              <a:rPr lang="es-ES" sz="2200">
                <a:solidFill>
                  <a:schemeClr val="tx1"/>
                </a:solidFill>
              </a:rPr>
              <a:t>, V. (2021). </a:t>
            </a:r>
            <a:r>
              <a:rPr lang="es-ES" sz="2200" err="1">
                <a:solidFill>
                  <a:schemeClr val="tx1"/>
                </a:solidFill>
              </a:rPr>
              <a:t>Developing</a:t>
            </a:r>
            <a:r>
              <a:rPr lang="es-ES" sz="2200">
                <a:solidFill>
                  <a:schemeClr val="tx1"/>
                </a:solidFill>
              </a:rPr>
              <a:t> a </a:t>
            </a:r>
            <a:r>
              <a:rPr lang="es-ES" sz="2200" err="1">
                <a:solidFill>
                  <a:schemeClr val="tx1"/>
                </a:solidFill>
              </a:rPr>
              <a:t>unified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definition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of</a:t>
            </a:r>
            <a:r>
              <a:rPr lang="es-ES" sz="2200">
                <a:solidFill>
                  <a:schemeClr val="tx1"/>
                </a:solidFill>
              </a:rPr>
              <a:t> digital </a:t>
            </a:r>
            <a:r>
              <a:rPr lang="es-ES" sz="2200" err="1">
                <a:solidFill>
                  <a:schemeClr val="tx1"/>
                </a:solidFill>
              </a:rPr>
              <a:t>transformation</a:t>
            </a:r>
            <a:r>
              <a:rPr lang="es-ES" sz="2200">
                <a:solidFill>
                  <a:schemeClr val="tx1"/>
                </a:solidFill>
              </a:rPr>
              <a:t>. </a:t>
            </a:r>
            <a:r>
              <a:rPr lang="es-ES" sz="2200" err="1">
                <a:solidFill>
                  <a:schemeClr val="tx1"/>
                </a:solidFill>
              </a:rPr>
              <a:t>Technovation</a:t>
            </a:r>
            <a:r>
              <a:rPr lang="es-ES" sz="2200">
                <a:solidFill>
                  <a:schemeClr val="tx1"/>
                </a:solidFill>
              </a:rPr>
              <a:t>, 102. doi:10.1016/j.technovation.2020.102217</a:t>
            </a:r>
          </a:p>
          <a:p>
            <a:pPr algn="just">
              <a:buFont typeface="Wingdings" panose="020B0604020202020204" pitchFamily="34" charset="0"/>
              <a:buChar char="ü"/>
            </a:pPr>
            <a:r>
              <a:rPr lang="es-ES" sz="2200">
                <a:solidFill>
                  <a:schemeClr val="tx1"/>
                </a:solidFill>
              </a:rPr>
              <a:t>Ministerio de Educación Nacional - MEN. (2023). Estrategia digital de Colombia 2023-2026. Ministerio de Tecnologías de la Información y Comunicaciones.</a:t>
            </a:r>
          </a:p>
          <a:p>
            <a:pPr algn="just">
              <a:buFont typeface="Wingdings" panose="020B0604020202020204" pitchFamily="34" charset="0"/>
              <a:buChar char="ü"/>
            </a:pPr>
            <a:r>
              <a:rPr lang="es-ES" sz="2200">
                <a:solidFill>
                  <a:schemeClr val="tx1"/>
                </a:solidFill>
              </a:rPr>
              <a:t>Schwab, K. (2016). </a:t>
            </a:r>
            <a:r>
              <a:rPr lang="es-ES" sz="2200" err="1">
                <a:solidFill>
                  <a:schemeClr val="tx1"/>
                </a:solidFill>
              </a:rPr>
              <a:t>World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Economic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Forum</a:t>
            </a:r>
            <a:r>
              <a:rPr lang="es-ES" sz="2200">
                <a:solidFill>
                  <a:schemeClr val="tx1"/>
                </a:solidFill>
              </a:rPr>
              <a:t>. Obtenido de </a:t>
            </a:r>
            <a:r>
              <a:rPr lang="es-ES" sz="2200" err="1">
                <a:solidFill>
                  <a:schemeClr val="tx1"/>
                </a:solidFill>
              </a:rPr>
              <a:t>The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Fourth</a:t>
            </a:r>
            <a:r>
              <a:rPr lang="es-ES" sz="2200">
                <a:solidFill>
                  <a:schemeClr val="tx1"/>
                </a:solidFill>
              </a:rPr>
              <a:t> Industrial </a:t>
            </a:r>
            <a:r>
              <a:rPr lang="es-ES" sz="2200" err="1">
                <a:solidFill>
                  <a:schemeClr val="tx1"/>
                </a:solidFill>
              </a:rPr>
              <a:t>Revolution</a:t>
            </a:r>
            <a:r>
              <a:rPr lang="es-ES" sz="2200">
                <a:solidFill>
                  <a:schemeClr val="tx1"/>
                </a:solidFill>
              </a:rPr>
              <a:t>: https://www.weforum.org/about/the-fourth-industrial-revolution-by-klaus-schwab/</a:t>
            </a:r>
          </a:p>
          <a:p>
            <a:pPr algn="just">
              <a:buFont typeface="Wingdings" panose="020B0604020202020204" pitchFamily="34" charset="0"/>
              <a:buChar char="ü"/>
            </a:pPr>
            <a:r>
              <a:rPr lang="es-ES" sz="2200">
                <a:solidFill>
                  <a:schemeClr val="tx1"/>
                </a:solidFill>
              </a:rPr>
              <a:t>UNESCO. (2021). Competencias y habilidades digitale</a:t>
            </a:r>
            <a:r>
              <a:rPr lang="es-ES" sz="1800">
                <a:solidFill>
                  <a:schemeClr val="tx1"/>
                </a:solidFill>
              </a:rPr>
              <a:t>s.</a:t>
            </a:r>
          </a:p>
          <a:p>
            <a:pPr algn="just">
              <a:buFont typeface="Wingdings" panose="020B0604020202020204" pitchFamily="34" charset="0"/>
              <a:buChar char="ü"/>
            </a:pPr>
            <a:endParaRPr lang="es-ES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B32D8621-F97A-8547-29DC-A7F941F13794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7436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EC228B-504D-9661-5109-DEF23740FA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BFF8392F-92A1-C5C6-0032-114EB38717B9}"/>
              </a:ext>
            </a:extLst>
          </p:cNvPr>
          <p:cNvSpPr txBox="1"/>
          <p:nvPr/>
        </p:nvSpPr>
        <p:spPr>
          <a:xfrm>
            <a:off x="2593914" y="1017787"/>
            <a:ext cx="67453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6000" b="1" i="0" u="none" strike="noStrike" kern="1200" cap="none" spc="0" normalizeH="0" baseline="0" noProof="0">
                <a:ln>
                  <a:noFill/>
                </a:ln>
                <a:solidFill>
                  <a:srgbClr val="006994"/>
                </a:solidFill>
                <a:effectLst/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GRACIAS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C3FF56B2-0856-E28C-6517-474AB3A9412A}"/>
              </a:ext>
            </a:extLst>
          </p:cNvPr>
          <p:cNvSpPr txBox="1">
            <a:spLocks/>
          </p:cNvSpPr>
          <p:nvPr/>
        </p:nvSpPr>
        <p:spPr>
          <a:xfrm>
            <a:off x="1117029" y="2985974"/>
            <a:ext cx="5512247" cy="8888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s-CO" sz="2000" b="1">
                <a:solidFill>
                  <a:srgbClr val="002E5B"/>
                </a:solidFill>
                <a:latin typeface="Aptos Display" panose="02110004020202020204"/>
                <a:cs typeface="Poppins"/>
              </a:rPr>
              <a:t>Leidy Bibiana de la Ossa Villadiego</a:t>
            </a:r>
            <a:endParaRPr lang="es-ES"/>
          </a:p>
          <a:p>
            <a:pPr marL="0" marR="0" lvl="0" indent="0" algn="ctr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2000" b="1" i="0" u="none" strike="noStrike" kern="1200" cap="none" spc="0" normalizeH="0" baseline="0" noProof="0">
                <a:ln>
                  <a:noFill/>
                </a:ln>
                <a:solidFill>
                  <a:srgbClr val="002E5B"/>
                </a:solidFill>
                <a:effectLst/>
                <a:uLnTx/>
                <a:uFillTx/>
                <a:latin typeface="Aptos Display" panose="02110004020202020204"/>
                <a:ea typeface="+mn-ea"/>
                <a:cs typeface="Poppins"/>
              </a:rPr>
              <a:t>León Jaime Acosta Herrera</a:t>
            </a:r>
            <a:endParaRPr lang="es-CO">
              <a:ea typeface="+mn-ea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2000" b="1" i="0" u="none" strike="noStrike" kern="1200" cap="none" spc="0" normalizeH="0" baseline="0" noProof="0">
                <a:ln>
                  <a:noFill/>
                </a:ln>
                <a:solidFill>
                  <a:srgbClr val="002E5B"/>
                </a:solidFill>
                <a:effectLst/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Marco Julio Cañas Campillo 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s-CO" sz="2000" b="1" i="0" u="none" strike="noStrike" kern="1200" cap="none" spc="0" normalizeH="0" baseline="0" noProof="0">
              <a:ln>
                <a:noFill/>
              </a:ln>
              <a:solidFill>
                <a:srgbClr val="002E5B"/>
              </a:solidFill>
              <a:effectLst/>
              <a:uLnTx/>
              <a:uFillTx/>
              <a:latin typeface="Aptos Display" panose="02110004020202020204"/>
              <a:cs typeface="Poppins" panose="00000500000000000000" pitchFamily="50" charset="0"/>
            </a:endParaRP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F90FD0C7-685B-6F57-BB89-2C34FE53EF28}"/>
              </a:ext>
            </a:extLst>
          </p:cNvPr>
          <p:cNvSpPr txBox="1">
            <a:spLocks/>
          </p:cNvSpPr>
          <p:nvPr/>
        </p:nvSpPr>
        <p:spPr>
          <a:xfrm>
            <a:off x="-509692" y="4564898"/>
            <a:ext cx="8560340" cy="4909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2000" b="1" i="1" u="none" strike="noStrike" kern="1200" cap="none" spc="0" normalizeH="0" baseline="0" noProof="0">
                <a:ln>
                  <a:noFill/>
                </a:ln>
                <a:solidFill>
                  <a:srgbClr val="006994"/>
                </a:solidFill>
                <a:effectLst/>
                <a:uLnTx/>
                <a:uFillTx/>
                <a:latin typeface="Aptos" panose="02110004020202020204"/>
                <a:ea typeface="+mn-ea"/>
                <a:cs typeface="Poppins"/>
              </a:rPr>
              <a:t>Investigadores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A892471-0A3C-F4BD-64DD-A838AF497486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BDB69F9-E44F-76E8-3539-FD9CE511D0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905" t="25957" r="63537" b="38421"/>
          <a:stretch/>
        </p:blipFill>
        <p:spPr>
          <a:xfrm>
            <a:off x="8731542" y="2678398"/>
            <a:ext cx="2343429" cy="3023864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04CCA6D8-88A6-1116-DD57-7B39193D00A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4308" t="25390" r="39042" b="28511"/>
          <a:stretch/>
        </p:blipFill>
        <p:spPr>
          <a:xfrm>
            <a:off x="6047666" y="2782112"/>
            <a:ext cx="2343429" cy="2922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41779"/>
      </p:ext>
    </p:extLst>
  </p:cSld>
  <p:clrMapOvr>
    <a:masterClrMapping/>
  </p:clrMapOvr>
</p:sld>
</file>

<file path=ppt/theme/theme1.xml><?xml version="1.0" encoding="utf-8"?>
<a:theme xmlns:a="http://schemas.openxmlformats.org/drawingml/2006/main" name="1_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803</Words>
  <Application>Microsoft Office PowerPoint</Application>
  <PresentationFormat>Panorámica</PresentationFormat>
  <Paragraphs>83</Paragraphs>
  <Slides>9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9" baseType="lpstr">
      <vt:lpstr>Aptos</vt:lpstr>
      <vt:lpstr>Aptos Display</vt:lpstr>
      <vt:lpstr>Arial</vt:lpstr>
      <vt:lpstr>Calibri</vt:lpstr>
      <vt:lpstr>Oxygen</vt:lpstr>
      <vt:lpstr>Poppins</vt:lpstr>
      <vt:lpstr>Segoe UI</vt:lpstr>
      <vt:lpstr>Times New Roman</vt:lpstr>
      <vt:lpstr>Wingdings</vt:lpstr>
      <vt:lpstr>1_Tema de Office</vt:lpstr>
      <vt:lpstr>Desarrollo de habilidades digitales en los profesionales de administración de empresas: caso G-líderes UdeA Caucasia</vt:lpstr>
      <vt:lpstr>Introducción </vt:lpstr>
      <vt:lpstr>Marco referencial</vt:lpstr>
      <vt:lpstr>Metodología </vt:lpstr>
      <vt:lpstr>Avances Principales</vt:lpstr>
      <vt:lpstr>Problemas o desafíos encontrados</vt:lpstr>
      <vt:lpstr>Próximos pasos</vt:lpstr>
      <vt:lpstr>Bibliografía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WILLIAM UMAR RINCON BAEZ</dc:creator>
  <cp:lastModifiedBy>LEON JAIME ACOSTA HERRERA</cp:lastModifiedBy>
  <cp:revision>4</cp:revision>
  <dcterms:created xsi:type="dcterms:W3CDTF">2025-01-22T01:53:17Z</dcterms:created>
  <dcterms:modified xsi:type="dcterms:W3CDTF">2025-03-27T16:56:35Z</dcterms:modified>
</cp:coreProperties>
</file>

<file path=docProps/thumbnail.jpeg>
</file>